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579" r:id="rId2"/>
    <p:sldId id="439" r:id="rId3"/>
    <p:sldId id="336" r:id="rId4"/>
    <p:sldId id="264" r:id="rId5"/>
    <p:sldId id="552" r:id="rId6"/>
    <p:sldId id="578" r:id="rId7"/>
    <p:sldId id="558" r:id="rId8"/>
    <p:sldId id="551" r:id="rId9"/>
    <p:sldId id="582" r:id="rId10"/>
    <p:sldId id="414" r:id="rId11"/>
    <p:sldId id="557" r:id="rId12"/>
    <p:sldId id="560" r:id="rId13"/>
    <p:sldId id="581" r:id="rId14"/>
    <p:sldId id="570" r:id="rId15"/>
    <p:sldId id="572" r:id="rId16"/>
    <p:sldId id="584" r:id="rId17"/>
    <p:sldId id="575" r:id="rId18"/>
    <p:sldId id="440" r:id="rId19"/>
    <p:sldId id="415" r:id="rId20"/>
    <p:sldId id="425" r:id="rId21"/>
    <p:sldId id="417" r:id="rId22"/>
    <p:sldId id="427" r:id="rId23"/>
    <p:sldId id="583" r:id="rId24"/>
    <p:sldId id="431" r:id="rId25"/>
    <p:sldId id="428" r:id="rId26"/>
    <p:sldId id="433" r:id="rId27"/>
    <p:sldId id="319" r:id="rId28"/>
    <p:sldId id="471" r:id="rId29"/>
    <p:sldId id="316"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4E4"/>
    <a:srgbClr val="159BFF"/>
    <a:srgbClr val="FFFFFF"/>
    <a:srgbClr val="0070C0"/>
    <a:srgbClr val="FF4829"/>
    <a:srgbClr val="FF2400"/>
    <a:srgbClr val="C70039"/>
    <a:srgbClr val="7EC492"/>
    <a:srgbClr val="FF2600"/>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9E7C9B-F2B7-4317-8813-33BA4E7ED4C4}" v="183" dt="2024-11-20T03:56:21.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7" autoAdjust="0"/>
    <p:restoredTop sz="70453" autoAdjust="0"/>
  </p:normalViewPr>
  <p:slideViewPr>
    <p:cSldViewPr snapToGrid="0" snapToObjects="1">
      <p:cViewPr varScale="1">
        <p:scale>
          <a:sx n="118" d="100"/>
          <a:sy n="118" d="100"/>
        </p:scale>
        <p:origin x="2046" y="102"/>
      </p:cViewPr>
      <p:guideLst>
        <p:guide orient="horz" pos="2160"/>
        <p:guide pos="3840"/>
      </p:guideLst>
    </p:cSldViewPr>
  </p:slideViewPr>
  <p:notesTextViewPr>
    <p:cViewPr>
      <p:scale>
        <a:sx n="135" d="100"/>
        <a:sy n="135" d="100"/>
      </p:scale>
      <p:origin x="0" y="0"/>
    </p:cViewPr>
  </p:notesTextViewPr>
  <p:sorterViewPr>
    <p:cViewPr varScale="1">
      <p:scale>
        <a:sx n="1" d="1"/>
        <a:sy n="1" d="1"/>
      </p:scale>
      <p:origin x="0" y="-7627"/>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5B9E7C9B-F2B7-4317-8813-33BA4E7ED4C4}"/>
    <pc:docChg chg="undo redo custSel addSld delSld modSld sldOrd modMainMaster">
      <pc:chgData name="Obstfeld, Amrom E" userId="723fc76c-ee2b-4721-b304-153613f0d15a" providerId="ADAL" clId="{5B9E7C9B-F2B7-4317-8813-33BA4E7ED4C4}" dt="2024-11-20T20:27:42.613" v="7214"/>
      <pc:docMkLst>
        <pc:docMk/>
      </pc:docMkLst>
      <pc:sldChg chg="del">
        <pc:chgData name="Obstfeld, Amrom E" userId="723fc76c-ee2b-4721-b304-153613f0d15a" providerId="ADAL" clId="{5B9E7C9B-F2B7-4317-8813-33BA4E7ED4C4}" dt="2024-11-06T19:24:19.933" v="5" actId="47"/>
        <pc:sldMkLst>
          <pc:docMk/>
          <pc:sldMk cId="3949800299" sldId="262"/>
        </pc:sldMkLst>
      </pc:sldChg>
      <pc:sldChg chg="del">
        <pc:chgData name="Obstfeld, Amrom E" userId="723fc76c-ee2b-4721-b304-153613f0d15a" providerId="ADAL" clId="{5B9E7C9B-F2B7-4317-8813-33BA4E7ED4C4}" dt="2024-11-06T19:24:19.933" v="5" actId="47"/>
        <pc:sldMkLst>
          <pc:docMk/>
          <pc:sldMk cId="1917258816" sldId="263"/>
        </pc:sldMkLst>
      </pc:sldChg>
      <pc:sldChg chg="addSp modSp mod modNotesTx">
        <pc:chgData name="Obstfeld, Amrom E" userId="723fc76c-ee2b-4721-b304-153613f0d15a" providerId="ADAL" clId="{5B9E7C9B-F2B7-4317-8813-33BA4E7ED4C4}" dt="2024-11-20T20:27:42.613" v="7214"/>
        <pc:sldMkLst>
          <pc:docMk/>
          <pc:sldMk cId="3853909106" sldId="264"/>
        </pc:sldMkLst>
        <pc:spChg chg="mod">
          <ac:chgData name="Obstfeld, Amrom E" userId="723fc76c-ee2b-4721-b304-153613f0d15a" providerId="ADAL" clId="{5B9E7C9B-F2B7-4317-8813-33BA4E7ED4C4}" dt="2024-11-13T20:29:26.724" v="1442" actId="20577"/>
          <ac:spMkLst>
            <pc:docMk/>
            <pc:sldMk cId="3853909106" sldId="264"/>
            <ac:spMk id="249" creationId="{00000000-0000-0000-0000-000000000000}"/>
          </ac:spMkLst>
        </pc:spChg>
        <pc:grpChg chg="mod">
          <ac:chgData name="Obstfeld, Amrom E" userId="723fc76c-ee2b-4721-b304-153613f0d15a" providerId="ADAL" clId="{5B9E7C9B-F2B7-4317-8813-33BA4E7ED4C4}" dt="2024-11-13T20:28:12.048" v="1427" actId="571"/>
          <ac:grpSpMkLst>
            <pc:docMk/>
            <pc:sldMk cId="3853909106" sldId="264"/>
            <ac:grpSpMk id="4" creationId="{491333B0-BEFD-D94A-A0DF-4F0900CB372A}"/>
          </ac:grpSpMkLst>
        </pc:grpChg>
        <pc:picChg chg="add mod">
          <ac:chgData name="Obstfeld, Amrom E" userId="723fc76c-ee2b-4721-b304-153613f0d15a" providerId="ADAL" clId="{5B9E7C9B-F2B7-4317-8813-33BA4E7ED4C4}" dt="2024-11-13T20:28:12.048" v="1427" actId="571"/>
          <ac:picMkLst>
            <pc:docMk/>
            <pc:sldMk cId="3853909106" sldId="264"/>
            <ac:picMk id="5" creationId="{855A3AB4-2CF6-07B7-B363-DE5FC08FE932}"/>
          </ac:picMkLst>
        </pc:picChg>
        <pc:picChg chg="mod modCrop">
          <ac:chgData name="Obstfeld, Amrom E" userId="723fc76c-ee2b-4721-b304-153613f0d15a" providerId="ADAL" clId="{5B9E7C9B-F2B7-4317-8813-33BA4E7ED4C4}" dt="2024-11-13T20:29:15.165" v="1436"/>
          <ac:picMkLst>
            <pc:docMk/>
            <pc:sldMk cId="3853909106" sldId="264"/>
            <ac:picMk id="246" creationId="{00000000-0000-0000-0000-000000000000}"/>
          </ac:picMkLst>
        </pc:picChg>
      </pc:sldChg>
      <pc:sldChg chg="del">
        <pc:chgData name="Obstfeld, Amrom E" userId="723fc76c-ee2b-4721-b304-153613f0d15a" providerId="ADAL" clId="{5B9E7C9B-F2B7-4317-8813-33BA4E7ED4C4}" dt="2024-11-06T19:24:19.933" v="5" actId="47"/>
        <pc:sldMkLst>
          <pc:docMk/>
          <pc:sldMk cId="1963758982" sldId="265"/>
        </pc:sldMkLst>
      </pc:sldChg>
      <pc:sldChg chg="addSp delSp modSp mod modShow modNotesTx">
        <pc:chgData name="Obstfeld, Amrom E" userId="723fc76c-ee2b-4721-b304-153613f0d15a" providerId="ADAL" clId="{5B9E7C9B-F2B7-4317-8813-33BA4E7ED4C4}" dt="2024-11-20T03:11:44.406" v="5872"/>
        <pc:sldMkLst>
          <pc:docMk/>
          <pc:sldMk cId="889655909" sldId="267"/>
        </pc:sldMkLst>
        <pc:picChg chg="add mod">
          <ac:chgData name="Obstfeld, Amrom E" userId="723fc76c-ee2b-4721-b304-153613f0d15a" providerId="ADAL" clId="{5B9E7C9B-F2B7-4317-8813-33BA4E7ED4C4}" dt="2024-11-20T03:11:44.406" v="5872"/>
          <ac:picMkLst>
            <pc:docMk/>
            <pc:sldMk cId="889655909" sldId="267"/>
            <ac:picMk id="2" creationId="{2C7147DB-EE28-FC00-9D2C-1F8809E50BC6}"/>
          </ac:picMkLst>
        </pc:picChg>
        <pc:picChg chg="del">
          <ac:chgData name="Obstfeld, Amrom E" userId="723fc76c-ee2b-4721-b304-153613f0d15a" providerId="ADAL" clId="{5B9E7C9B-F2B7-4317-8813-33BA4E7ED4C4}" dt="2024-11-20T03:11:43.852" v="5871" actId="478"/>
          <ac:picMkLst>
            <pc:docMk/>
            <pc:sldMk cId="889655909" sldId="267"/>
            <ac:picMk id="274" creationId="{00000000-0000-0000-0000-000000000000}"/>
          </ac:picMkLst>
        </pc:picChg>
      </pc:sldChg>
      <pc:sldChg chg="mod modShow">
        <pc:chgData name="Obstfeld, Amrom E" userId="723fc76c-ee2b-4721-b304-153613f0d15a" providerId="ADAL" clId="{5B9E7C9B-F2B7-4317-8813-33BA4E7ED4C4}" dt="2024-11-06T21:11:15.017" v="853" actId="729"/>
        <pc:sldMkLst>
          <pc:docMk/>
          <pc:sldMk cId="730114329" sldId="316"/>
        </pc:sldMkLst>
      </pc:sldChg>
      <pc:sldChg chg="addSp modSp mod ord modAnim modNotesTx">
        <pc:chgData name="Obstfeld, Amrom E" userId="723fc76c-ee2b-4721-b304-153613f0d15a" providerId="ADAL" clId="{5B9E7C9B-F2B7-4317-8813-33BA4E7ED4C4}" dt="2024-11-17T20:39:17.078" v="5547" actId="20577"/>
        <pc:sldMkLst>
          <pc:docMk/>
          <pc:sldMk cId="2362095620" sldId="319"/>
        </pc:sldMkLst>
        <pc:spChg chg="add mod">
          <ac:chgData name="Obstfeld, Amrom E" userId="723fc76c-ee2b-4721-b304-153613f0d15a" providerId="ADAL" clId="{5B9E7C9B-F2B7-4317-8813-33BA4E7ED4C4}" dt="2024-11-06T20:56:47.215" v="847" actId="208"/>
          <ac:spMkLst>
            <pc:docMk/>
            <pc:sldMk cId="2362095620" sldId="319"/>
            <ac:spMk id="2" creationId="{8FE775E3-E925-3155-7AB0-15B6C2A28D32}"/>
          </ac:spMkLst>
        </pc:spChg>
        <pc:spChg chg="mod">
          <ac:chgData name="Obstfeld, Amrom E" userId="723fc76c-ee2b-4721-b304-153613f0d15a" providerId="ADAL" clId="{5B9E7C9B-F2B7-4317-8813-33BA4E7ED4C4}" dt="2024-11-17T20:34:56.289" v="5490" actId="20577"/>
          <ac:spMkLst>
            <pc:docMk/>
            <pc:sldMk cId="2362095620" sldId="319"/>
            <ac:spMk id="3" creationId="{C84DA4D8-945D-3042-B84A-6F788403D6BF}"/>
          </ac:spMkLst>
        </pc:spChg>
        <pc:spChg chg="add mod">
          <ac:chgData name="Obstfeld, Amrom E" userId="723fc76c-ee2b-4721-b304-153613f0d15a" providerId="ADAL" clId="{5B9E7C9B-F2B7-4317-8813-33BA4E7ED4C4}" dt="2024-11-06T20:56:52.270" v="849" actId="1076"/>
          <ac:spMkLst>
            <pc:docMk/>
            <pc:sldMk cId="2362095620" sldId="319"/>
            <ac:spMk id="9" creationId="{248DADFF-B05E-DEF5-4B27-91BB2C8115B6}"/>
          </ac:spMkLst>
        </pc:spChg>
        <pc:spChg chg="mod">
          <ac:chgData name="Obstfeld, Amrom E" userId="723fc76c-ee2b-4721-b304-153613f0d15a" providerId="ADAL" clId="{5B9E7C9B-F2B7-4317-8813-33BA4E7ED4C4}" dt="2024-11-17T20:35:02.130" v="5501" actId="20577"/>
          <ac:spMkLst>
            <pc:docMk/>
            <pc:sldMk cId="2362095620" sldId="319"/>
            <ac:spMk id="10" creationId="{DF26BD25-555C-EF46-BF32-60CEEFE1EEA6}"/>
          </ac:spMkLst>
        </pc:spChg>
        <pc:spChg chg="mod">
          <ac:chgData name="Obstfeld, Amrom E" userId="723fc76c-ee2b-4721-b304-153613f0d15a" providerId="ADAL" clId="{5B9E7C9B-F2B7-4317-8813-33BA4E7ED4C4}" dt="2024-11-17T20:35:08.868" v="5504" actId="20577"/>
          <ac:spMkLst>
            <pc:docMk/>
            <pc:sldMk cId="2362095620" sldId="319"/>
            <ac:spMk id="11" creationId="{4A4B71F9-7E78-2546-8172-B22B639BF2ED}"/>
          </ac:spMkLst>
        </pc:spChg>
      </pc:sldChg>
      <pc:sldChg chg="modSp mod">
        <pc:chgData name="Obstfeld, Amrom E" userId="723fc76c-ee2b-4721-b304-153613f0d15a" providerId="ADAL" clId="{5B9E7C9B-F2B7-4317-8813-33BA4E7ED4C4}" dt="2024-11-13T20:25:47.119" v="1412" actId="6549"/>
        <pc:sldMkLst>
          <pc:docMk/>
          <pc:sldMk cId="1860201388" sldId="336"/>
        </pc:sldMkLst>
        <pc:spChg chg="mod">
          <ac:chgData name="Obstfeld, Amrom E" userId="723fc76c-ee2b-4721-b304-153613f0d15a" providerId="ADAL" clId="{5B9E7C9B-F2B7-4317-8813-33BA4E7ED4C4}" dt="2024-11-13T20:25:47.119" v="1412" actId="6549"/>
          <ac:spMkLst>
            <pc:docMk/>
            <pc:sldMk cId="1860201388" sldId="336"/>
            <ac:spMk id="2" creationId="{BA5E8F3C-E7A3-CC49-8EBA-E7177324CB62}"/>
          </ac:spMkLst>
        </pc:spChg>
      </pc:sldChg>
      <pc:sldChg chg="del">
        <pc:chgData name="Obstfeld, Amrom E" userId="723fc76c-ee2b-4721-b304-153613f0d15a" providerId="ADAL" clId="{5B9E7C9B-F2B7-4317-8813-33BA4E7ED4C4}" dt="2024-11-06T20:53:41.802" v="732" actId="47"/>
        <pc:sldMkLst>
          <pc:docMk/>
          <pc:sldMk cId="2662170108" sldId="346"/>
        </pc:sldMkLst>
      </pc:sldChg>
      <pc:sldChg chg="del">
        <pc:chgData name="Obstfeld, Amrom E" userId="723fc76c-ee2b-4721-b304-153613f0d15a" providerId="ADAL" clId="{5B9E7C9B-F2B7-4317-8813-33BA4E7ED4C4}" dt="2024-11-06T20:53:41.802" v="732" actId="47"/>
        <pc:sldMkLst>
          <pc:docMk/>
          <pc:sldMk cId="3721177622" sldId="359"/>
        </pc:sldMkLst>
      </pc:sldChg>
      <pc:sldChg chg="mod modShow">
        <pc:chgData name="Obstfeld, Amrom E" userId="723fc76c-ee2b-4721-b304-153613f0d15a" providerId="ADAL" clId="{5B9E7C9B-F2B7-4317-8813-33BA4E7ED4C4}" dt="2024-11-06T21:11:03.016" v="850" actId="729"/>
        <pc:sldMkLst>
          <pc:docMk/>
          <pc:sldMk cId="398317253" sldId="360"/>
        </pc:sldMkLst>
      </pc:sldChg>
      <pc:sldChg chg="del">
        <pc:chgData name="Obstfeld, Amrom E" userId="723fc76c-ee2b-4721-b304-153613f0d15a" providerId="ADAL" clId="{5B9E7C9B-F2B7-4317-8813-33BA4E7ED4C4}" dt="2024-11-06T20:53:41.802" v="732" actId="47"/>
        <pc:sldMkLst>
          <pc:docMk/>
          <pc:sldMk cId="3333104274" sldId="361"/>
        </pc:sldMkLst>
      </pc:sldChg>
      <pc:sldChg chg="del">
        <pc:chgData name="Obstfeld, Amrom E" userId="723fc76c-ee2b-4721-b304-153613f0d15a" providerId="ADAL" clId="{5B9E7C9B-F2B7-4317-8813-33BA4E7ED4C4}" dt="2024-11-06T20:53:41.802" v="732" actId="47"/>
        <pc:sldMkLst>
          <pc:docMk/>
          <pc:sldMk cId="3227534010" sldId="362"/>
        </pc:sldMkLst>
      </pc:sldChg>
      <pc:sldChg chg="del">
        <pc:chgData name="Obstfeld, Amrom E" userId="723fc76c-ee2b-4721-b304-153613f0d15a" providerId="ADAL" clId="{5B9E7C9B-F2B7-4317-8813-33BA4E7ED4C4}" dt="2024-11-06T20:53:41.802" v="732" actId="47"/>
        <pc:sldMkLst>
          <pc:docMk/>
          <pc:sldMk cId="2303081878" sldId="363"/>
        </pc:sldMkLst>
      </pc:sldChg>
      <pc:sldChg chg="del">
        <pc:chgData name="Obstfeld, Amrom E" userId="723fc76c-ee2b-4721-b304-153613f0d15a" providerId="ADAL" clId="{5B9E7C9B-F2B7-4317-8813-33BA4E7ED4C4}" dt="2024-11-06T20:53:41.802" v="732" actId="47"/>
        <pc:sldMkLst>
          <pc:docMk/>
          <pc:sldMk cId="2433884253" sldId="364"/>
        </pc:sldMkLst>
      </pc:sldChg>
      <pc:sldChg chg="del">
        <pc:chgData name="Obstfeld, Amrom E" userId="723fc76c-ee2b-4721-b304-153613f0d15a" providerId="ADAL" clId="{5B9E7C9B-F2B7-4317-8813-33BA4E7ED4C4}" dt="2024-11-06T20:53:41.802" v="732" actId="47"/>
        <pc:sldMkLst>
          <pc:docMk/>
          <pc:sldMk cId="2041786373" sldId="374"/>
        </pc:sldMkLst>
      </pc:sldChg>
      <pc:sldChg chg="del">
        <pc:chgData name="Obstfeld, Amrom E" userId="723fc76c-ee2b-4721-b304-153613f0d15a" providerId="ADAL" clId="{5B9E7C9B-F2B7-4317-8813-33BA4E7ED4C4}" dt="2024-11-06T21:22:13.112" v="874" actId="47"/>
        <pc:sldMkLst>
          <pc:docMk/>
          <pc:sldMk cId="1462958187" sldId="410"/>
        </pc:sldMkLst>
      </pc:sldChg>
      <pc:sldChg chg="del">
        <pc:chgData name="Obstfeld, Amrom E" userId="723fc76c-ee2b-4721-b304-153613f0d15a" providerId="ADAL" clId="{5B9E7C9B-F2B7-4317-8813-33BA4E7ED4C4}" dt="2024-11-06T21:22:13.972" v="875" actId="47"/>
        <pc:sldMkLst>
          <pc:docMk/>
          <pc:sldMk cId="3082633182" sldId="411"/>
        </pc:sldMkLst>
      </pc:sldChg>
      <pc:sldChg chg="del">
        <pc:chgData name="Obstfeld, Amrom E" userId="723fc76c-ee2b-4721-b304-153613f0d15a" providerId="ADAL" clId="{5B9E7C9B-F2B7-4317-8813-33BA4E7ED4C4}" dt="2024-11-06T20:17:39.619" v="492" actId="47"/>
        <pc:sldMkLst>
          <pc:docMk/>
          <pc:sldMk cId="3597607474" sldId="412"/>
        </pc:sldMkLst>
      </pc:sldChg>
      <pc:sldChg chg="modNotesTx">
        <pc:chgData name="Obstfeld, Amrom E" userId="723fc76c-ee2b-4721-b304-153613f0d15a" providerId="ADAL" clId="{5B9E7C9B-F2B7-4317-8813-33BA4E7ED4C4}" dt="2024-11-20T03:41:03.809" v="6660" actId="20577"/>
        <pc:sldMkLst>
          <pc:docMk/>
          <pc:sldMk cId="1898564399" sldId="414"/>
        </pc:sldMkLst>
      </pc:sldChg>
      <pc:sldChg chg="addSp delSp modSp mod delAnim modAnim modNotesTx">
        <pc:chgData name="Obstfeld, Amrom E" userId="723fc76c-ee2b-4721-b304-153613f0d15a" providerId="ADAL" clId="{5B9E7C9B-F2B7-4317-8813-33BA4E7ED4C4}" dt="2024-11-17T18:54:03.500" v="3087" actId="113"/>
        <pc:sldMkLst>
          <pc:docMk/>
          <pc:sldMk cId="1991138327" sldId="415"/>
        </pc:sldMkLst>
        <pc:spChg chg="mod modVis">
          <ac:chgData name="Obstfeld, Amrom E" userId="723fc76c-ee2b-4721-b304-153613f0d15a" providerId="ADAL" clId="{5B9E7C9B-F2B7-4317-8813-33BA4E7ED4C4}" dt="2024-11-17T18:54:03.500" v="3087" actId="113"/>
          <ac:spMkLst>
            <pc:docMk/>
            <pc:sldMk cId="1991138327" sldId="415"/>
            <ac:spMk id="2" creationId="{00000000-0000-0000-0000-000000000000}"/>
          </ac:spMkLst>
        </pc:spChg>
        <pc:spChg chg="mod modVis">
          <ac:chgData name="Obstfeld, Amrom E" userId="723fc76c-ee2b-4721-b304-153613f0d15a" providerId="ADAL" clId="{5B9E7C9B-F2B7-4317-8813-33BA4E7ED4C4}" dt="2024-11-06T21:13:16.724" v="866" actId="113"/>
          <ac:spMkLst>
            <pc:docMk/>
            <pc:sldMk cId="1991138327" sldId="415"/>
            <ac:spMk id="5" creationId="{0682C463-3EE4-394B-8E43-C5F3A9654D35}"/>
          </ac:spMkLst>
        </pc:spChg>
        <pc:spChg chg="mod">
          <ac:chgData name="Obstfeld, Amrom E" userId="723fc76c-ee2b-4721-b304-153613f0d15a" providerId="ADAL" clId="{5B9E7C9B-F2B7-4317-8813-33BA4E7ED4C4}" dt="2024-11-06T20:19:54.470" v="501"/>
          <ac:spMkLst>
            <pc:docMk/>
            <pc:sldMk cId="1991138327" sldId="415"/>
            <ac:spMk id="12" creationId="{8E3C99DE-0CEE-B24B-BA88-16E942190BA9}"/>
          </ac:spMkLst>
        </pc:spChg>
        <pc:spChg chg="mod">
          <ac:chgData name="Obstfeld, Amrom E" userId="723fc76c-ee2b-4721-b304-153613f0d15a" providerId="ADAL" clId="{5B9E7C9B-F2B7-4317-8813-33BA4E7ED4C4}" dt="2024-11-06T20:19:54.470" v="501"/>
          <ac:spMkLst>
            <pc:docMk/>
            <pc:sldMk cId="1991138327" sldId="415"/>
            <ac:spMk id="13" creationId="{E7739482-D76C-DD40-A1EA-67813EC8AA8F}"/>
          </ac:spMkLst>
        </pc:spChg>
        <pc:grpChg chg="mod">
          <ac:chgData name="Obstfeld, Amrom E" userId="723fc76c-ee2b-4721-b304-153613f0d15a" providerId="ADAL" clId="{5B9E7C9B-F2B7-4317-8813-33BA4E7ED4C4}" dt="2024-11-06T20:19:54.470" v="501"/>
          <ac:grpSpMkLst>
            <pc:docMk/>
            <pc:sldMk cId="1991138327" sldId="415"/>
            <ac:grpSpMk id="3" creationId="{B3D426EA-281C-E346-80EB-B236DEDEC3C4}"/>
          </ac:grpSpMkLst>
        </pc:grpChg>
        <pc:grpChg chg="mod ord modVis">
          <ac:chgData name="Obstfeld, Amrom E" userId="723fc76c-ee2b-4721-b304-153613f0d15a" providerId="ADAL" clId="{5B9E7C9B-F2B7-4317-8813-33BA4E7ED4C4}" dt="2024-11-06T20:28:38.826" v="639" actId="14429"/>
          <ac:grpSpMkLst>
            <pc:docMk/>
            <pc:sldMk cId="1991138327" sldId="415"/>
            <ac:grpSpMk id="9" creationId="{AD741B97-808F-E94C-AC75-7056F05843D2}"/>
          </ac:grpSpMkLst>
        </pc:grpChg>
        <pc:picChg chg="add mod modVis modCrop">
          <ac:chgData name="Obstfeld, Amrom E" userId="723fc76c-ee2b-4721-b304-153613f0d15a" providerId="ADAL" clId="{5B9E7C9B-F2B7-4317-8813-33BA4E7ED4C4}" dt="2024-11-06T20:28:22.040" v="637" actId="14430"/>
          <ac:picMkLst>
            <pc:docMk/>
            <pc:sldMk cId="1991138327" sldId="415"/>
            <ac:picMk id="4" creationId="{C13838D1-DF18-F93A-504B-7F19372800D2}"/>
          </ac:picMkLst>
        </pc:picChg>
        <pc:picChg chg="add mod modVis">
          <ac:chgData name="Obstfeld, Amrom E" userId="723fc76c-ee2b-4721-b304-153613f0d15a" providerId="ADAL" clId="{5B9E7C9B-F2B7-4317-8813-33BA4E7ED4C4}" dt="2024-11-06T20:28:19.085" v="636" actId="14429"/>
          <ac:picMkLst>
            <pc:docMk/>
            <pc:sldMk cId="1991138327" sldId="415"/>
            <ac:picMk id="6" creationId="{57CD2DB7-390D-65B0-D958-2C863C94DBE4}"/>
          </ac:picMkLst>
        </pc:picChg>
        <pc:picChg chg="mod">
          <ac:chgData name="Obstfeld, Amrom E" userId="723fc76c-ee2b-4721-b304-153613f0d15a" providerId="ADAL" clId="{5B9E7C9B-F2B7-4317-8813-33BA4E7ED4C4}" dt="2024-11-06T20:19:54.470" v="501"/>
          <ac:picMkLst>
            <pc:docMk/>
            <pc:sldMk cId="1991138327" sldId="415"/>
            <ac:picMk id="10" creationId="{31CFC6F8-CD81-D141-B5CD-DB173E8AE6B1}"/>
          </ac:picMkLst>
        </pc:picChg>
        <pc:picChg chg="del mod modVis">
          <ac:chgData name="Obstfeld, Amrom E" userId="723fc76c-ee2b-4721-b304-153613f0d15a" providerId="ADAL" clId="{5B9E7C9B-F2B7-4317-8813-33BA4E7ED4C4}" dt="2024-11-17T18:53:36.552" v="3078" actId="478"/>
          <ac:picMkLst>
            <pc:docMk/>
            <pc:sldMk cId="1991138327" sldId="415"/>
            <ac:picMk id="11" creationId="{6E5BCA9B-8309-4849-BE16-84434352A65D}"/>
          </ac:picMkLst>
        </pc:picChg>
        <pc:picChg chg="mod modVis">
          <ac:chgData name="Obstfeld, Amrom E" userId="723fc76c-ee2b-4721-b304-153613f0d15a" providerId="ADAL" clId="{5B9E7C9B-F2B7-4317-8813-33BA4E7ED4C4}" dt="2024-11-06T20:28:43.123" v="643" actId="14429"/>
          <ac:picMkLst>
            <pc:docMk/>
            <pc:sldMk cId="1991138327" sldId="415"/>
            <ac:picMk id="14" creationId="{188E91CA-7F34-D149-BDCF-E5D1857FB915}"/>
          </ac:picMkLst>
        </pc:picChg>
      </pc:sldChg>
      <pc:sldChg chg="mod modShow">
        <pc:chgData name="Obstfeld, Amrom E" userId="723fc76c-ee2b-4721-b304-153613f0d15a" providerId="ADAL" clId="{5B9E7C9B-F2B7-4317-8813-33BA4E7ED4C4}" dt="2024-11-17T19:17:11.206" v="3391" actId="729"/>
        <pc:sldMkLst>
          <pc:docMk/>
          <pc:sldMk cId="1963900003" sldId="417"/>
        </pc:sldMkLst>
      </pc:sldChg>
      <pc:sldChg chg="addSp delSp modSp mod modAnim modNotesTx">
        <pc:chgData name="Obstfeld, Amrom E" userId="723fc76c-ee2b-4721-b304-153613f0d15a" providerId="ADAL" clId="{5B9E7C9B-F2B7-4317-8813-33BA4E7ED4C4}" dt="2024-11-17T19:20:59.130" v="3553" actId="20577"/>
        <pc:sldMkLst>
          <pc:docMk/>
          <pc:sldMk cId="3974756451" sldId="425"/>
        </pc:sldMkLst>
        <pc:spChg chg="mod">
          <ac:chgData name="Obstfeld, Amrom E" userId="723fc76c-ee2b-4721-b304-153613f0d15a" providerId="ADAL" clId="{5B9E7C9B-F2B7-4317-8813-33BA4E7ED4C4}" dt="2024-11-17T18:54:07.194" v="3088" actId="113"/>
          <ac:spMkLst>
            <pc:docMk/>
            <pc:sldMk cId="3974756451" sldId="425"/>
            <ac:spMk id="2" creationId="{00000000-0000-0000-0000-000000000000}"/>
          </ac:spMkLst>
        </pc:spChg>
        <pc:spChg chg="mod">
          <ac:chgData name="Obstfeld, Amrom E" userId="723fc76c-ee2b-4721-b304-153613f0d15a" providerId="ADAL" clId="{5B9E7C9B-F2B7-4317-8813-33BA4E7ED4C4}" dt="2024-11-06T21:12:03.279" v="855"/>
          <ac:spMkLst>
            <pc:docMk/>
            <pc:sldMk cId="3974756451" sldId="425"/>
            <ac:spMk id="4" creationId="{A529CA54-6D27-1AAF-38D1-5EFAC9A13D5A}"/>
          </ac:spMkLst>
        </pc:spChg>
        <pc:spChg chg="mod">
          <ac:chgData name="Obstfeld, Amrom E" userId="723fc76c-ee2b-4721-b304-153613f0d15a" providerId="ADAL" clId="{5B9E7C9B-F2B7-4317-8813-33BA4E7ED4C4}" dt="2024-11-06T21:13:06.926" v="864" actId="20577"/>
          <ac:spMkLst>
            <pc:docMk/>
            <pc:sldMk cId="3974756451" sldId="425"/>
            <ac:spMk id="5" creationId="{0682C463-3EE4-394B-8E43-C5F3A9654D35}"/>
          </ac:spMkLst>
        </pc:spChg>
        <pc:spChg chg="mod">
          <ac:chgData name="Obstfeld, Amrom E" userId="723fc76c-ee2b-4721-b304-153613f0d15a" providerId="ADAL" clId="{5B9E7C9B-F2B7-4317-8813-33BA4E7ED4C4}" dt="2024-11-06T21:12:03.279" v="855"/>
          <ac:spMkLst>
            <pc:docMk/>
            <pc:sldMk cId="3974756451" sldId="425"/>
            <ac:spMk id="6" creationId="{D7804416-5100-C26C-1AD8-2FB61BEE7D5A}"/>
          </ac:spMkLst>
        </pc:spChg>
        <pc:spChg chg="mod">
          <ac:chgData name="Obstfeld, Amrom E" userId="723fc76c-ee2b-4721-b304-153613f0d15a" providerId="ADAL" clId="{5B9E7C9B-F2B7-4317-8813-33BA4E7ED4C4}" dt="2024-11-06T21:12:27.493" v="858" actId="207"/>
          <ac:spMkLst>
            <pc:docMk/>
            <pc:sldMk cId="3974756451" sldId="425"/>
            <ac:spMk id="11" creationId="{989C8582-2AEE-9745-BCBC-7D1441189476}"/>
          </ac:spMkLst>
        </pc:spChg>
        <pc:spChg chg="mod">
          <ac:chgData name="Obstfeld, Amrom E" userId="723fc76c-ee2b-4721-b304-153613f0d15a" providerId="ADAL" clId="{5B9E7C9B-F2B7-4317-8813-33BA4E7ED4C4}" dt="2024-11-06T21:11:50.639" v="854" actId="207"/>
          <ac:spMkLst>
            <pc:docMk/>
            <pc:sldMk cId="3974756451" sldId="425"/>
            <ac:spMk id="13" creationId="{ED3FE3AC-7180-BC4A-B0D3-37B079170CB0}"/>
          </ac:spMkLst>
        </pc:spChg>
        <pc:spChg chg="mod">
          <ac:chgData name="Obstfeld, Amrom E" userId="723fc76c-ee2b-4721-b304-153613f0d15a" providerId="ADAL" clId="{5B9E7C9B-F2B7-4317-8813-33BA4E7ED4C4}" dt="2024-11-06T21:12:38.239" v="859" actId="207"/>
          <ac:spMkLst>
            <pc:docMk/>
            <pc:sldMk cId="3974756451" sldId="425"/>
            <ac:spMk id="16" creationId="{11825281-6595-9C45-8D98-686969D5DFF8}"/>
          </ac:spMkLst>
        </pc:spChg>
        <pc:grpChg chg="add del mod">
          <ac:chgData name="Obstfeld, Amrom E" userId="723fc76c-ee2b-4721-b304-153613f0d15a" providerId="ADAL" clId="{5B9E7C9B-F2B7-4317-8813-33BA4E7ED4C4}" dt="2024-11-06T21:12:42.737" v="860" actId="478"/>
          <ac:grpSpMkLst>
            <pc:docMk/>
            <pc:sldMk cId="3974756451" sldId="425"/>
            <ac:grpSpMk id="3" creationId="{1CB688C0-1B1B-52BB-A1ED-3C2425C2D463}"/>
          </ac:grpSpMkLst>
        </pc:grpChg>
        <pc:grpChg chg="mod">
          <ac:chgData name="Obstfeld, Amrom E" userId="723fc76c-ee2b-4721-b304-153613f0d15a" providerId="ADAL" clId="{5B9E7C9B-F2B7-4317-8813-33BA4E7ED4C4}" dt="2024-11-06T20:40:35.665" v="710" actId="14100"/>
          <ac:grpSpMkLst>
            <pc:docMk/>
            <pc:sldMk cId="3974756451" sldId="425"/>
            <ac:grpSpMk id="12" creationId="{2221ED05-9288-114D-BD2F-46901A17F627}"/>
          </ac:grpSpMkLst>
        </pc:grpChg>
      </pc:sldChg>
      <pc:sldChg chg="modSp mod modNotesTx">
        <pc:chgData name="Obstfeld, Amrom E" userId="723fc76c-ee2b-4721-b304-153613f0d15a" providerId="ADAL" clId="{5B9E7C9B-F2B7-4317-8813-33BA4E7ED4C4}" dt="2024-11-17T19:44:18.601" v="3870" actId="20577"/>
        <pc:sldMkLst>
          <pc:docMk/>
          <pc:sldMk cId="1737168179" sldId="427"/>
        </pc:sldMkLst>
        <pc:spChg chg="mod">
          <ac:chgData name="Obstfeld, Amrom E" userId="723fc76c-ee2b-4721-b304-153613f0d15a" providerId="ADAL" clId="{5B9E7C9B-F2B7-4317-8813-33BA4E7ED4C4}" dt="2024-11-17T19:17:17.926" v="3392" actId="113"/>
          <ac:spMkLst>
            <pc:docMk/>
            <pc:sldMk cId="1737168179" sldId="427"/>
            <ac:spMk id="2" creationId="{00000000-0000-0000-0000-000000000000}"/>
          </ac:spMkLst>
        </pc:spChg>
        <pc:spChg chg="mod">
          <ac:chgData name="Obstfeld, Amrom E" userId="723fc76c-ee2b-4721-b304-153613f0d15a" providerId="ADAL" clId="{5B9E7C9B-F2B7-4317-8813-33BA4E7ED4C4}" dt="2024-11-06T21:13:39.850" v="870" actId="20577"/>
          <ac:spMkLst>
            <pc:docMk/>
            <pc:sldMk cId="1737168179" sldId="427"/>
            <ac:spMk id="4" creationId="{0150BE79-1B33-FF41-954A-DF9704FB3AAE}"/>
          </ac:spMkLst>
        </pc:spChg>
        <pc:spChg chg="mod">
          <ac:chgData name="Obstfeld, Amrom E" userId="723fc76c-ee2b-4721-b304-153613f0d15a" providerId="ADAL" clId="{5B9E7C9B-F2B7-4317-8813-33BA4E7ED4C4}" dt="2024-11-17T19:44:18.601" v="3870" actId="20577"/>
          <ac:spMkLst>
            <pc:docMk/>
            <pc:sldMk cId="1737168179" sldId="427"/>
            <ac:spMk id="8" creationId="{EF9D1304-1B7B-C647-99EB-BFD02FDECCF6}"/>
          </ac:spMkLst>
        </pc:spChg>
        <pc:spChg chg="mod">
          <ac:chgData name="Obstfeld, Amrom E" userId="723fc76c-ee2b-4721-b304-153613f0d15a" providerId="ADAL" clId="{5B9E7C9B-F2B7-4317-8813-33BA4E7ED4C4}" dt="2024-11-06T20:52:13.459" v="729" actId="207"/>
          <ac:spMkLst>
            <pc:docMk/>
            <pc:sldMk cId="1737168179" sldId="427"/>
            <ac:spMk id="10" creationId="{9A83F5DD-9F7C-4A4A-B458-DD52F14C3CD6}"/>
          </ac:spMkLst>
        </pc:spChg>
        <pc:spChg chg="mod">
          <ac:chgData name="Obstfeld, Amrom E" userId="723fc76c-ee2b-4721-b304-153613f0d15a" providerId="ADAL" clId="{5B9E7C9B-F2B7-4317-8813-33BA4E7ED4C4}" dt="2024-11-06T20:52:43.320" v="731" actId="207"/>
          <ac:spMkLst>
            <pc:docMk/>
            <pc:sldMk cId="1737168179" sldId="427"/>
            <ac:spMk id="13" creationId="{A2065173-5FD9-2F40-95CB-37FEBEABC384}"/>
          </ac:spMkLst>
        </pc:spChg>
      </pc:sldChg>
      <pc:sldChg chg="addSp modSp mod modAnim modNotesTx">
        <pc:chgData name="Obstfeld, Amrom E" userId="723fc76c-ee2b-4721-b304-153613f0d15a" providerId="ADAL" clId="{5B9E7C9B-F2B7-4317-8813-33BA4E7ED4C4}" dt="2024-11-17T20:09:07.035" v="4456" actId="20577"/>
        <pc:sldMkLst>
          <pc:docMk/>
          <pc:sldMk cId="1506857694" sldId="428"/>
        </pc:sldMkLst>
        <pc:spChg chg="add mod">
          <ac:chgData name="Obstfeld, Amrom E" userId="723fc76c-ee2b-4721-b304-153613f0d15a" providerId="ADAL" clId="{5B9E7C9B-F2B7-4317-8813-33BA4E7ED4C4}" dt="2024-11-17T19:55:46.453" v="4444" actId="1035"/>
          <ac:spMkLst>
            <pc:docMk/>
            <pc:sldMk cId="1506857694" sldId="428"/>
            <ac:spMk id="3" creationId="{B12BE3CE-D82B-CD27-3EEA-487C8902B2DC}"/>
          </ac:spMkLst>
        </pc:spChg>
        <pc:spChg chg="add mod">
          <ac:chgData name="Obstfeld, Amrom E" userId="723fc76c-ee2b-4721-b304-153613f0d15a" providerId="ADAL" clId="{5B9E7C9B-F2B7-4317-8813-33BA4E7ED4C4}" dt="2024-11-17T19:55:46.453" v="4444" actId="1035"/>
          <ac:spMkLst>
            <pc:docMk/>
            <pc:sldMk cId="1506857694" sldId="428"/>
            <ac:spMk id="4" creationId="{91B769CA-9EA6-2922-766C-98E72C2A5C5C}"/>
          </ac:spMkLst>
        </pc:spChg>
      </pc:sldChg>
      <pc:sldChg chg="modSp mod modNotesTx">
        <pc:chgData name="Obstfeld, Amrom E" userId="723fc76c-ee2b-4721-b304-153613f0d15a" providerId="ADAL" clId="{5B9E7C9B-F2B7-4317-8813-33BA4E7ED4C4}" dt="2024-11-17T19:54:09.567" v="4278" actId="20577"/>
        <pc:sldMkLst>
          <pc:docMk/>
          <pc:sldMk cId="172005350" sldId="431"/>
        </pc:sldMkLst>
        <pc:spChg chg="mod">
          <ac:chgData name="Obstfeld, Amrom E" userId="723fc76c-ee2b-4721-b304-153613f0d15a" providerId="ADAL" clId="{5B9E7C9B-F2B7-4317-8813-33BA4E7ED4C4}" dt="2024-11-06T21:13:49.567" v="872" actId="113"/>
          <ac:spMkLst>
            <pc:docMk/>
            <pc:sldMk cId="172005350" sldId="431"/>
            <ac:spMk id="5" creationId="{0682C463-3EE4-394B-8E43-C5F3A9654D35}"/>
          </ac:spMkLst>
        </pc:spChg>
      </pc:sldChg>
      <pc:sldChg chg="modNotesTx">
        <pc:chgData name="Obstfeld, Amrom E" userId="723fc76c-ee2b-4721-b304-153613f0d15a" providerId="ADAL" clId="{5B9E7C9B-F2B7-4317-8813-33BA4E7ED4C4}" dt="2024-11-17T20:14:49.069" v="4801" actId="20577"/>
        <pc:sldMkLst>
          <pc:docMk/>
          <pc:sldMk cId="564515217" sldId="433"/>
        </pc:sldMkLst>
      </pc:sldChg>
      <pc:sldChg chg="modSp mod ord">
        <pc:chgData name="Obstfeld, Amrom E" userId="723fc76c-ee2b-4721-b304-153613f0d15a" providerId="ADAL" clId="{5B9E7C9B-F2B7-4317-8813-33BA4E7ED4C4}" dt="2024-11-18T19:50:03.753" v="5688" actId="20577"/>
        <pc:sldMkLst>
          <pc:docMk/>
          <pc:sldMk cId="3199939194" sldId="439"/>
        </pc:sldMkLst>
        <pc:spChg chg="mod">
          <ac:chgData name="Obstfeld, Amrom E" userId="723fc76c-ee2b-4721-b304-153613f0d15a" providerId="ADAL" clId="{5B9E7C9B-F2B7-4317-8813-33BA4E7ED4C4}" dt="2024-11-18T19:50:03.753" v="5688" actId="20577"/>
          <ac:spMkLst>
            <pc:docMk/>
            <pc:sldMk cId="3199939194" sldId="439"/>
            <ac:spMk id="2" creationId="{00000000-0000-0000-0000-000000000000}"/>
          </ac:spMkLst>
        </pc:spChg>
      </pc:sldChg>
      <pc:sldChg chg="del">
        <pc:chgData name="Obstfeld, Amrom E" userId="723fc76c-ee2b-4721-b304-153613f0d15a" providerId="ADAL" clId="{5B9E7C9B-F2B7-4317-8813-33BA4E7ED4C4}" dt="2024-11-06T19:24:40.127" v="6" actId="47"/>
        <pc:sldMkLst>
          <pc:docMk/>
          <pc:sldMk cId="3145091626" sldId="443"/>
        </pc:sldMkLst>
      </pc:sldChg>
      <pc:sldChg chg="modSp mod modNotesTx">
        <pc:chgData name="Obstfeld, Amrom E" userId="723fc76c-ee2b-4721-b304-153613f0d15a" providerId="ADAL" clId="{5B9E7C9B-F2B7-4317-8813-33BA4E7ED4C4}" dt="2024-11-17T20:25:37.282" v="5002" actId="20577"/>
        <pc:sldMkLst>
          <pc:docMk/>
          <pc:sldMk cId="2384464386" sldId="471"/>
        </pc:sldMkLst>
        <pc:spChg chg="mod">
          <ac:chgData name="Obstfeld, Amrom E" userId="723fc76c-ee2b-4721-b304-153613f0d15a" providerId="ADAL" clId="{5B9E7C9B-F2B7-4317-8813-33BA4E7ED4C4}" dt="2024-11-17T20:24:55.703" v="4852" actId="20577"/>
          <ac:spMkLst>
            <pc:docMk/>
            <pc:sldMk cId="2384464386" sldId="471"/>
            <ac:spMk id="5" creationId="{F169B706-A9F5-5B45-89EC-80038623C9FF}"/>
          </ac:spMkLst>
        </pc:spChg>
        <pc:picChg chg="mod">
          <ac:chgData name="Obstfeld, Amrom E" userId="723fc76c-ee2b-4721-b304-153613f0d15a" providerId="ADAL" clId="{5B9E7C9B-F2B7-4317-8813-33BA4E7ED4C4}" dt="2024-11-17T20:24:24.423" v="4848" actId="1076"/>
          <ac:picMkLst>
            <pc:docMk/>
            <pc:sldMk cId="2384464386" sldId="471"/>
            <ac:picMk id="12" creationId="{404CF291-1B63-434A-9287-0F3809FAFC95}"/>
          </ac:picMkLst>
        </pc:picChg>
      </pc:sldChg>
      <pc:sldChg chg="del">
        <pc:chgData name="Obstfeld, Amrom E" userId="723fc76c-ee2b-4721-b304-153613f0d15a" providerId="ADAL" clId="{5B9E7C9B-F2B7-4317-8813-33BA4E7ED4C4}" dt="2024-11-06T20:53:41.802" v="732" actId="47"/>
        <pc:sldMkLst>
          <pc:docMk/>
          <pc:sldMk cId="364592529" sldId="487"/>
        </pc:sldMkLst>
      </pc:sldChg>
      <pc:sldChg chg="mod modShow">
        <pc:chgData name="Obstfeld, Amrom E" userId="723fc76c-ee2b-4721-b304-153613f0d15a" providerId="ADAL" clId="{5B9E7C9B-F2B7-4317-8813-33BA4E7ED4C4}" dt="2024-11-06T21:11:03.016" v="850" actId="729"/>
        <pc:sldMkLst>
          <pc:docMk/>
          <pc:sldMk cId="4136216637" sldId="492"/>
        </pc:sldMkLst>
      </pc:sldChg>
      <pc:sldChg chg="del">
        <pc:chgData name="Obstfeld, Amrom E" userId="723fc76c-ee2b-4721-b304-153613f0d15a" providerId="ADAL" clId="{5B9E7C9B-F2B7-4317-8813-33BA4E7ED4C4}" dt="2024-11-06T19:24:19.933" v="5" actId="47"/>
        <pc:sldMkLst>
          <pc:docMk/>
          <pc:sldMk cId="964006365" sldId="516"/>
        </pc:sldMkLst>
      </pc:sldChg>
      <pc:sldChg chg="modSp mod">
        <pc:chgData name="Obstfeld, Amrom E" userId="723fc76c-ee2b-4721-b304-153613f0d15a" providerId="ADAL" clId="{5B9E7C9B-F2B7-4317-8813-33BA4E7ED4C4}" dt="2024-11-17T20:41:38.395" v="5585" actId="20577"/>
        <pc:sldMkLst>
          <pc:docMk/>
          <pc:sldMk cId="3297111319" sldId="541"/>
        </pc:sldMkLst>
        <pc:spChg chg="mod">
          <ac:chgData name="Obstfeld, Amrom E" userId="723fc76c-ee2b-4721-b304-153613f0d15a" providerId="ADAL" clId="{5B9E7C9B-F2B7-4317-8813-33BA4E7ED4C4}" dt="2024-11-17T20:41:38.395" v="5585" actId="20577"/>
          <ac:spMkLst>
            <pc:docMk/>
            <pc:sldMk cId="3297111319" sldId="541"/>
            <ac:spMk id="2" creationId="{A6C3606C-BC3C-DA46-952C-6A430CD04159}"/>
          </ac:spMkLst>
        </pc:spChg>
      </pc:sldChg>
      <pc:sldChg chg="add">
        <pc:chgData name="Obstfeld, Amrom E" userId="723fc76c-ee2b-4721-b304-153613f0d15a" providerId="ADAL" clId="{5B9E7C9B-F2B7-4317-8813-33BA4E7ED4C4}" dt="2024-11-06T20:18:09.123" v="494"/>
        <pc:sldMkLst>
          <pc:docMk/>
          <pc:sldMk cId="2865662120" sldId="552"/>
        </pc:sldMkLst>
      </pc:sldChg>
      <pc:sldChg chg="del">
        <pc:chgData name="Obstfeld, Amrom E" userId="723fc76c-ee2b-4721-b304-153613f0d15a" providerId="ADAL" clId="{5B9E7C9B-F2B7-4317-8813-33BA4E7ED4C4}" dt="2024-11-06T20:18:02.131" v="493" actId="2696"/>
        <pc:sldMkLst>
          <pc:docMk/>
          <pc:sldMk cId="3074487044" sldId="552"/>
        </pc:sldMkLst>
      </pc:sldChg>
      <pc:sldChg chg="del">
        <pc:chgData name="Obstfeld, Amrom E" userId="723fc76c-ee2b-4721-b304-153613f0d15a" providerId="ADAL" clId="{5B9E7C9B-F2B7-4317-8813-33BA4E7ED4C4}" dt="2024-11-06T20:53:41.802" v="732" actId="47"/>
        <pc:sldMkLst>
          <pc:docMk/>
          <pc:sldMk cId="180440015" sldId="553"/>
        </pc:sldMkLst>
      </pc:sldChg>
      <pc:sldChg chg="modSp mod modNotesTx">
        <pc:chgData name="Obstfeld, Amrom E" userId="723fc76c-ee2b-4721-b304-153613f0d15a" providerId="ADAL" clId="{5B9E7C9B-F2B7-4317-8813-33BA4E7ED4C4}" dt="2024-11-13T20:48:09.880" v="1525" actId="20577"/>
        <pc:sldMkLst>
          <pc:docMk/>
          <pc:sldMk cId="1686179113" sldId="557"/>
        </pc:sldMkLst>
        <pc:picChg chg="mod">
          <ac:chgData name="Obstfeld, Amrom E" userId="723fc76c-ee2b-4721-b304-153613f0d15a" providerId="ADAL" clId="{5B9E7C9B-F2B7-4317-8813-33BA4E7ED4C4}" dt="2024-11-13T20:47:36.614" v="1490" actId="14826"/>
          <ac:picMkLst>
            <pc:docMk/>
            <pc:sldMk cId="1686179113" sldId="557"/>
            <ac:picMk id="274" creationId="{00000000-0000-0000-0000-000000000000}"/>
          </ac:picMkLst>
        </pc:picChg>
      </pc:sldChg>
      <pc:sldChg chg="modSp add mod modNotesTx">
        <pc:chgData name="Obstfeld, Amrom E" userId="723fc76c-ee2b-4721-b304-153613f0d15a" providerId="ADAL" clId="{5B9E7C9B-F2B7-4317-8813-33BA4E7ED4C4}" dt="2024-11-20T03:13:42.011" v="5880" actId="20577"/>
        <pc:sldMkLst>
          <pc:docMk/>
          <pc:sldMk cId="25942110" sldId="558"/>
        </pc:sldMkLst>
        <pc:spChg chg="mod">
          <ac:chgData name="Obstfeld, Amrom E" userId="723fc76c-ee2b-4721-b304-153613f0d15a" providerId="ADAL" clId="{5B9E7C9B-F2B7-4317-8813-33BA4E7ED4C4}" dt="2024-11-20T03:13:42.011" v="5880" actId="20577"/>
          <ac:spMkLst>
            <pc:docMk/>
            <pc:sldMk cId="25942110" sldId="558"/>
            <ac:spMk id="4" creationId="{00000000-0000-0000-0000-000000000000}"/>
          </ac:spMkLst>
        </pc:spChg>
      </pc:sldChg>
      <pc:sldChg chg="del">
        <pc:chgData name="Obstfeld, Amrom E" userId="723fc76c-ee2b-4721-b304-153613f0d15a" providerId="ADAL" clId="{5B9E7C9B-F2B7-4317-8813-33BA4E7ED4C4}" dt="2024-11-06T20:18:02.131" v="493" actId="2696"/>
        <pc:sldMkLst>
          <pc:docMk/>
          <pc:sldMk cId="1276778313" sldId="558"/>
        </pc:sldMkLst>
      </pc:sldChg>
      <pc:sldChg chg="addSp delSp modSp mod delAnim modNotesTx">
        <pc:chgData name="Obstfeld, Amrom E" userId="723fc76c-ee2b-4721-b304-153613f0d15a" providerId="ADAL" clId="{5B9E7C9B-F2B7-4317-8813-33BA4E7ED4C4}" dt="2024-11-14T19:57:38.578" v="1962"/>
        <pc:sldMkLst>
          <pc:docMk/>
          <pc:sldMk cId="1518600803" sldId="560"/>
        </pc:sldMkLst>
        <pc:spChg chg="mod">
          <ac:chgData name="Obstfeld, Amrom E" userId="723fc76c-ee2b-4721-b304-153613f0d15a" providerId="ADAL" clId="{5B9E7C9B-F2B7-4317-8813-33BA4E7ED4C4}" dt="2024-11-14T19:57:38.578" v="1962"/>
          <ac:spMkLst>
            <pc:docMk/>
            <pc:sldMk cId="1518600803" sldId="560"/>
            <ac:spMk id="8" creationId="{3836DDFE-46CA-A949-914E-CEE3C641356C}"/>
          </ac:spMkLst>
        </pc:spChg>
        <pc:grpChg chg="del">
          <ac:chgData name="Obstfeld, Amrom E" userId="723fc76c-ee2b-4721-b304-153613f0d15a" providerId="ADAL" clId="{5B9E7C9B-F2B7-4317-8813-33BA4E7ED4C4}" dt="2024-11-06T20:00:54.508" v="120" actId="478"/>
          <ac:grpSpMkLst>
            <pc:docMk/>
            <pc:sldMk cId="1518600803" sldId="560"/>
            <ac:grpSpMk id="6" creationId="{1FFF8D3B-1F72-5B4D-AB39-4D8A3A824895}"/>
          </ac:grpSpMkLst>
        </pc:grpChg>
        <pc:grpChg chg="del">
          <ac:chgData name="Obstfeld, Amrom E" userId="723fc76c-ee2b-4721-b304-153613f0d15a" providerId="ADAL" clId="{5B9E7C9B-F2B7-4317-8813-33BA4E7ED4C4}" dt="2024-11-06T20:00:54.508" v="120" actId="478"/>
          <ac:grpSpMkLst>
            <pc:docMk/>
            <pc:sldMk cId="1518600803" sldId="560"/>
            <ac:grpSpMk id="9" creationId="{04569BE5-5149-DA46-B56B-F0FF53B7E55C}"/>
          </ac:grpSpMkLst>
        </pc:grpChg>
        <pc:grpChg chg="del">
          <ac:chgData name="Obstfeld, Amrom E" userId="723fc76c-ee2b-4721-b304-153613f0d15a" providerId="ADAL" clId="{5B9E7C9B-F2B7-4317-8813-33BA4E7ED4C4}" dt="2024-11-06T20:00:54.508" v="120" actId="478"/>
          <ac:grpSpMkLst>
            <pc:docMk/>
            <pc:sldMk cId="1518600803" sldId="560"/>
            <ac:grpSpMk id="16" creationId="{16CB7D87-19EE-8147-BA51-9097073C8C57}"/>
          </ac:grpSpMkLst>
        </pc:grpChg>
        <pc:picChg chg="add del mod modCrop">
          <ac:chgData name="Obstfeld, Amrom E" userId="723fc76c-ee2b-4721-b304-153613f0d15a" providerId="ADAL" clId="{5B9E7C9B-F2B7-4317-8813-33BA4E7ED4C4}" dt="2024-11-06T20:14:39.580" v="460" actId="478"/>
          <ac:picMkLst>
            <pc:docMk/>
            <pc:sldMk cId="1518600803" sldId="560"/>
            <ac:picMk id="3" creationId="{02BBBAB6-D43B-B743-C18C-7E681C46D123}"/>
          </ac:picMkLst>
        </pc:picChg>
        <pc:picChg chg="add mod">
          <ac:chgData name="Obstfeld, Amrom E" userId="723fc76c-ee2b-4721-b304-153613f0d15a" providerId="ADAL" clId="{5B9E7C9B-F2B7-4317-8813-33BA4E7ED4C4}" dt="2024-11-06T20:15:08.379" v="491" actId="1036"/>
          <ac:picMkLst>
            <pc:docMk/>
            <pc:sldMk cId="1518600803" sldId="560"/>
            <ac:picMk id="4" creationId="{2A94A250-84CD-73FB-3523-40D40E2185D3}"/>
          </ac:picMkLst>
        </pc:picChg>
        <pc:picChg chg="del">
          <ac:chgData name="Obstfeld, Amrom E" userId="723fc76c-ee2b-4721-b304-153613f0d15a" providerId="ADAL" clId="{5B9E7C9B-F2B7-4317-8813-33BA4E7ED4C4}" dt="2024-11-06T20:00:00.026" v="119" actId="478"/>
          <ac:picMkLst>
            <pc:docMk/>
            <pc:sldMk cId="1518600803" sldId="560"/>
            <ac:picMk id="21" creationId="{3D8CB7AB-09AA-4F4E-9A35-6FAB1A1A46D5}"/>
          </ac:picMkLst>
        </pc:picChg>
      </pc:sldChg>
      <pc:sldChg chg="mod modShow">
        <pc:chgData name="Obstfeld, Amrom E" userId="723fc76c-ee2b-4721-b304-153613f0d15a" providerId="ADAL" clId="{5B9E7C9B-F2B7-4317-8813-33BA4E7ED4C4}" dt="2024-11-06T21:11:03.016" v="850" actId="729"/>
        <pc:sldMkLst>
          <pc:docMk/>
          <pc:sldMk cId="3407308883" sldId="563"/>
        </pc:sldMkLst>
      </pc:sldChg>
      <pc:sldChg chg="del">
        <pc:chgData name="Obstfeld, Amrom E" userId="723fc76c-ee2b-4721-b304-153613f0d15a" providerId="ADAL" clId="{5B9E7C9B-F2B7-4317-8813-33BA4E7ED4C4}" dt="2024-11-13T20:41:50.995" v="1469" actId="47"/>
        <pc:sldMkLst>
          <pc:docMk/>
          <pc:sldMk cId="2932052109" sldId="564"/>
        </pc:sldMkLst>
      </pc:sldChg>
      <pc:sldChg chg="del">
        <pc:chgData name="Obstfeld, Amrom E" userId="723fc76c-ee2b-4721-b304-153613f0d15a" providerId="ADAL" clId="{5B9E7C9B-F2B7-4317-8813-33BA4E7ED4C4}" dt="2024-11-06T20:53:41.802" v="732" actId="47"/>
        <pc:sldMkLst>
          <pc:docMk/>
          <pc:sldMk cId="3929708230" sldId="565"/>
        </pc:sldMkLst>
      </pc:sldChg>
      <pc:sldChg chg="mod modShow">
        <pc:chgData name="Obstfeld, Amrom E" userId="723fc76c-ee2b-4721-b304-153613f0d15a" providerId="ADAL" clId="{5B9E7C9B-F2B7-4317-8813-33BA4E7ED4C4}" dt="2024-11-06T21:11:03.016" v="850" actId="729"/>
        <pc:sldMkLst>
          <pc:docMk/>
          <pc:sldMk cId="1234886018" sldId="567"/>
        </pc:sldMkLst>
      </pc:sldChg>
      <pc:sldChg chg="del">
        <pc:chgData name="Obstfeld, Amrom E" userId="723fc76c-ee2b-4721-b304-153613f0d15a" providerId="ADAL" clId="{5B9E7C9B-F2B7-4317-8813-33BA4E7ED4C4}" dt="2024-11-06T19:23:41.794" v="0" actId="47"/>
        <pc:sldMkLst>
          <pc:docMk/>
          <pc:sldMk cId="1334547619" sldId="569"/>
        </pc:sldMkLst>
      </pc:sldChg>
      <pc:sldChg chg="addSp delSp modSp mod modTransition modAnim modNotesTx">
        <pc:chgData name="Obstfeld, Amrom E" userId="723fc76c-ee2b-4721-b304-153613f0d15a" providerId="ADAL" clId="{5B9E7C9B-F2B7-4317-8813-33BA4E7ED4C4}" dt="2024-11-15T20:00:56.913" v="2968" actId="20577"/>
        <pc:sldMkLst>
          <pc:docMk/>
          <pc:sldMk cId="1110958931" sldId="570"/>
        </pc:sldMkLst>
        <pc:spChg chg="add mod ord">
          <ac:chgData name="Obstfeld, Amrom E" userId="723fc76c-ee2b-4721-b304-153613f0d15a" providerId="ADAL" clId="{5B9E7C9B-F2B7-4317-8813-33BA4E7ED4C4}" dt="2024-11-06T21:36:16.907" v="1384" actId="14861"/>
          <ac:spMkLst>
            <pc:docMk/>
            <pc:sldMk cId="1110958931" sldId="570"/>
            <ac:spMk id="2" creationId="{332383E0-D27B-70D8-049D-11DB9B255551}"/>
          </ac:spMkLst>
        </pc:spChg>
        <pc:spChg chg="add mod ord">
          <ac:chgData name="Obstfeld, Amrom E" userId="723fc76c-ee2b-4721-b304-153613f0d15a" providerId="ADAL" clId="{5B9E7C9B-F2B7-4317-8813-33BA4E7ED4C4}" dt="2024-11-06T21:37:08.121" v="1388" actId="164"/>
          <ac:spMkLst>
            <pc:docMk/>
            <pc:sldMk cId="1110958931" sldId="570"/>
            <ac:spMk id="3" creationId="{4A74CFDF-8282-E6E4-D3D0-BF68E4AC9134}"/>
          </ac:spMkLst>
        </pc:spChg>
        <pc:spChg chg="add mod topLvl">
          <ac:chgData name="Obstfeld, Amrom E" userId="723fc76c-ee2b-4721-b304-153613f0d15a" providerId="ADAL" clId="{5B9E7C9B-F2B7-4317-8813-33BA4E7ED4C4}" dt="2024-11-15T19:48:30.575" v="2418" actId="165"/>
          <ac:spMkLst>
            <pc:docMk/>
            <pc:sldMk cId="1110958931" sldId="570"/>
            <ac:spMk id="10" creationId="{DC79FA1B-156A-9ED4-C924-CF593751C1FC}"/>
          </ac:spMkLst>
        </pc:spChg>
        <pc:spChg chg="mod modVis">
          <ac:chgData name="Obstfeld, Amrom E" userId="723fc76c-ee2b-4721-b304-153613f0d15a" providerId="ADAL" clId="{5B9E7C9B-F2B7-4317-8813-33BA4E7ED4C4}" dt="2024-11-06T21:36:29.945" v="1385" actId="33935"/>
          <ac:spMkLst>
            <pc:docMk/>
            <pc:sldMk cId="1110958931" sldId="570"/>
            <ac:spMk id="26" creationId="{EABEB7E5-2A1D-F14F-85AF-4BE4D9C133A8}"/>
          </ac:spMkLst>
        </pc:spChg>
        <pc:grpChg chg="add mod">
          <ac:chgData name="Obstfeld, Amrom E" userId="723fc76c-ee2b-4721-b304-153613f0d15a" providerId="ADAL" clId="{5B9E7C9B-F2B7-4317-8813-33BA4E7ED4C4}" dt="2024-11-06T21:36:54.706" v="1387" actId="164"/>
          <ac:grpSpMkLst>
            <pc:docMk/>
            <pc:sldMk cId="1110958931" sldId="570"/>
            <ac:grpSpMk id="4" creationId="{22D949B4-D181-4B72-D314-843BFD7A63FC}"/>
          </ac:grpSpMkLst>
        </pc:grpChg>
        <pc:grpChg chg="add mod">
          <ac:chgData name="Obstfeld, Amrom E" userId="723fc76c-ee2b-4721-b304-153613f0d15a" providerId="ADAL" clId="{5B9E7C9B-F2B7-4317-8813-33BA4E7ED4C4}" dt="2024-11-06T21:37:08.121" v="1388" actId="164"/>
          <ac:grpSpMkLst>
            <pc:docMk/>
            <pc:sldMk cId="1110958931" sldId="570"/>
            <ac:grpSpMk id="5" creationId="{95C9973E-3197-AB3C-7845-37F73E7862A6}"/>
          </ac:grpSpMkLst>
        </pc:grpChg>
        <pc:grpChg chg="add del mod topLvl">
          <ac:chgData name="Obstfeld, Amrom E" userId="723fc76c-ee2b-4721-b304-153613f0d15a" providerId="ADAL" clId="{5B9E7C9B-F2B7-4317-8813-33BA4E7ED4C4}" dt="2024-11-15T19:48:30.575" v="2418" actId="165"/>
          <ac:grpSpMkLst>
            <pc:docMk/>
            <pc:sldMk cId="1110958931" sldId="570"/>
            <ac:grpSpMk id="11" creationId="{8862A1E5-B5C6-C1E5-3BD3-5BAB9FD20AD5}"/>
          </ac:grpSpMkLst>
        </pc:grpChg>
        <pc:grpChg chg="add del mod">
          <ac:chgData name="Obstfeld, Amrom E" userId="723fc76c-ee2b-4721-b304-153613f0d15a" providerId="ADAL" clId="{5B9E7C9B-F2B7-4317-8813-33BA4E7ED4C4}" dt="2024-11-15T19:48:24.621" v="2417" actId="165"/>
          <ac:grpSpMkLst>
            <pc:docMk/>
            <pc:sldMk cId="1110958931" sldId="570"/>
            <ac:grpSpMk id="14" creationId="{31D82C1D-440E-5DC5-3F5B-FBAC45862850}"/>
          </ac:grpSpMkLst>
        </pc:grpChg>
        <pc:grpChg chg="add mod">
          <ac:chgData name="Obstfeld, Amrom E" userId="723fc76c-ee2b-4721-b304-153613f0d15a" providerId="ADAL" clId="{5B9E7C9B-F2B7-4317-8813-33BA4E7ED4C4}" dt="2024-11-15T19:48:41.782" v="2419" actId="164"/>
          <ac:grpSpMkLst>
            <pc:docMk/>
            <pc:sldMk cId="1110958931" sldId="570"/>
            <ac:grpSpMk id="16" creationId="{CC0AC3D2-7797-3DE4-3AAA-7BB711E6BDCA}"/>
          </ac:grpSpMkLst>
        </pc:grpChg>
        <pc:grpChg chg="mod modVis">
          <ac:chgData name="Obstfeld, Amrom E" userId="723fc76c-ee2b-4721-b304-153613f0d15a" providerId="ADAL" clId="{5B9E7C9B-F2B7-4317-8813-33BA4E7ED4C4}" dt="2024-11-06T21:37:08.121" v="1388" actId="164"/>
          <ac:grpSpMkLst>
            <pc:docMk/>
            <pc:sldMk cId="1110958931" sldId="570"/>
            <ac:grpSpMk id="22" creationId="{23773AC8-DE47-FF46-B8BA-CDF4057F0315}"/>
          </ac:grpSpMkLst>
        </pc:grpChg>
        <pc:picChg chg="add del mod">
          <ac:chgData name="Obstfeld, Amrom E" userId="723fc76c-ee2b-4721-b304-153613f0d15a" providerId="ADAL" clId="{5B9E7C9B-F2B7-4317-8813-33BA4E7ED4C4}" dt="2024-11-15T19:44:16.018" v="2399"/>
          <ac:picMkLst>
            <pc:docMk/>
            <pc:sldMk cId="1110958931" sldId="570"/>
            <ac:picMk id="4" creationId="{E470FC8E-6927-6A8E-1D16-2F228CAA7BD7}"/>
          </ac:picMkLst>
        </pc:picChg>
        <pc:picChg chg="add mod topLvl">
          <ac:chgData name="Obstfeld, Amrom E" userId="723fc76c-ee2b-4721-b304-153613f0d15a" providerId="ADAL" clId="{5B9E7C9B-F2B7-4317-8813-33BA4E7ED4C4}" dt="2024-11-15T19:48:41.782" v="2419" actId="164"/>
          <ac:picMkLst>
            <pc:docMk/>
            <pc:sldMk cId="1110958931" sldId="570"/>
            <ac:picMk id="6" creationId="{D8C0DC07-8C0F-D9DD-5AFD-7E0D1E662178}"/>
          </ac:picMkLst>
        </pc:picChg>
        <pc:picChg chg="mod">
          <ac:chgData name="Obstfeld, Amrom E" userId="723fc76c-ee2b-4721-b304-153613f0d15a" providerId="ADAL" clId="{5B9E7C9B-F2B7-4317-8813-33BA4E7ED4C4}" dt="2024-11-06T21:36:54.706" v="1387" actId="164"/>
          <ac:picMkLst>
            <pc:docMk/>
            <pc:sldMk cId="1110958931" sldId="570"/>
            <ac:picMk id="7" creationId="{7EF264D6-C89E-F74A-B495-EDB89BB16973}"/>
          </ac:picMkLst>
        </pc:picChg>
        <pc:picChg chg="add mod topLvl">
          <ac:chgData name="Obstfeld, Amrom E" userId="723fc76c-ee2b-4721-b304-153613f0d15a" providerId="ADAL" clId="{5B9E7C9B-F2B7-4317-8813-33BA4E7ED4C4}" dt="2024-11-15T19:48:41.782" v="2419" actId="164"/>
          <ac:picMkLst>
            <pc:docMk/>
            <pc:sldMk cId="1110958931" sldId="570"/>
            <ac:picMk id="8" creationId="{22C24B32-D378-3C7C-2D35-29F756858D54}"/>
          </ac:picMkLst>
        </pc:picChg>
        <pc:picChg chg="mod modVis">
          <ac:chgData name="Obstfeld, Amrom E" userId="723fc76c-ee2b-4721-b304-153613f0d15a" providerId="ADAL" clId="{5B9E7C9B-F2B7-4317-8813-33BA4E7ED4C4}" dt="2024-11-06T21:30:41.219" v="1248" actId="14429"/>
          <ac:picMkLst>
            <pc:docMk/>
            <pc:sldMk cId="1110958931" sldId="570"/>
            <ac:picMk id="9" creationId="{57CD191C-441D-AB4F-95DB-977B2015EEE1}"/>
          </ac:picMkLst>
        </pc:picChg>
        <pc:picChg chg="add mod topLvl modCrop">
          <ac:chgData name="Obstfeld, Amrom E" userId="723fc76c-ee2b-4721-b304-153613f0d15a" providerId="ADAL" clId="{5B9E7C9B-F2B7-4317-8813-33BA4E7ED4C4}" dt="2024-11-15T19:48:24.621" v="2417" actId="165"/>
          <ac:picMkLst>
            <pc:docMk/>
            <pc:sldMk cId="1110958931" sldId="570"/>
            <ac:picMk id="13" creationId="{DE294D8D-9794-6797-5454-2AF64667DD7C}"/>
          </ac:picMkLst>
        </pc:picChg>
        <pc:picChg chg="mod">
          <ac:chgData name="Obstfeld, Amrom E" userId="723fc76c-ee2b-4721-b304-153613f0d15a" providerId="ADAL" clId="{5B9E7C9B-F2B7-4317-8813-33BA4E7ED4C4}" dt="2024-11-06T21:36:54.706" v="1387" actId="164"/>
          <ac:picMkLst>
            <pc:docMk/>
            <pc:sldMk cId="1110958931" sldId="570"/>
            <ac:picMk id="15" creationId="{90F08F0B-CE35-B043-ABD3-F0DE853AC677}"/>
          </ac:picMkLst>
        </pc:picChg>
        <pc:picChg chg="mod">
          <ac:chgData name="Obstfeld, Amrom E" userId="723fc76c-ee2b-4721-b304-153613f0d15a" providerId="ADAL" clId="{5B9E7C9B-F2B7-4317-8813-33BA4E7ED4C4}" dt="2024-11-06T21:36:54.706" v="1387" actId="164"/>
          <ac:picMkLst>
            <pc:docMk/>
            <pc:sldMk cId="1110958931" sldId="570"/>
            <ac:picMk id="17" creationId="{91FD016F-4725-1F47-AE5B-50632A5CF46E}"/>
          </ac:picMkLst>
        </pc:picChg>
        <pc:picChg chg="mod">
          <ac:chgData name="Obstfeld, Amrom E" userId="723fc76c-ee2b-4721-b304-153613f0d15a" providerId="ADAL" clId="{5B9E7C9B-F2B7-4317-8813-33BA4E7ED4C4}" dt="2024-11-06T21:36:54.706" v="1387" actId="164"/>
          <ac:picMkLst>
            <pc:docMk/>
            <pc:sldMk cId="1110958931" sldId="570"/>
            <ac:picMk id="18" creationId="{173484A4-59DE-5044-B029-2A449BD861AE}"/>
          </ac:picMkLst>
        </pc:picChg>
        <pc:picChg chg="mod modVis">
          <ac:chgData name="Obstfeld, Amrom E" userId="723fc76c-ee2b-4721-b304-153613f0d15a" providerId="ADAL" clId="{5B9E7C9B-F2B7-4317-8813-33BA4E7ED4C4}" dt="2024-11-06T21:30:53.452" v="1251" actId="14429"/>
          <ac:picMkLst>
            <pc:docMk/>
            <pc:sldMk cId="1110958931" sldId="570"/>
            <ac:picMk id="20" creationId="{07323FFF-5666-1848-BD9C-32DCF15FC4EF}"/>
          </ac:picMkLst>
        </pc:picChg>
        <pc:picChg chg="mod">
          <ac:chgData name="Obstfeld, Amrom E" userId="723fc76c-ee2b-4721-b304-153613f0d15a" providerId="ADAL" clId="{5B9E7C9B-F2B7-4317-8813-33BA4E7ED4C4}" dt="2024-11-06T21:31:34.269" v="1255" actId="1076"/>
          <ac:picMkLst>
            <pc:docMk/>
            <pc:sldMk cId="1110958931" sldId="570"/>
            <ac:picMk id="23" creationId="{8250C711-B5EA-0D47-BFAB-8E5622D18388}"/>
          </ac:picMkLst>
        </pc:picChg>
        <pc:picChg chg="mod modVis modCrop">
          <ac:chgData name="Obstfeld, Amrom E" userId="723fc76c-ee2b-4721-b304-153613f0d15a" providerId="ADAL" clId="{5B9E7C9B-F2B7-4317-8813-33BA4E7ED4C4}" dt="2024-11-15T20:00:44.280" v="2952" actId="1076"/>
          <ac:picMkLst>
            <pc:docMk/>
            <pc:sldMk cId="1110958931" sldId="570"/>
            <ac:picMk id="25" creationId="{97EC1A56-36E5-DA43-AE2A-0D80C78580F7}"/>
          </ac:picMkLst>
        </pc:picChg>
      </pc:sldChg>
      <pc:sldChg chg="addSp modSp mod modNotesTx">
        <pc:chgData name="Obstfeld, Amrom E" userId="723fc76c-ee2b-4721-b304-153613f0d15a" providerId="ADAL" clId="{5B9E7C9B-F2B7-4317-8813-33BA4E7ED4C4}" dt="2024-11-15T19:54:03.742" v="2768" actId="20577"/>
        <pc:sldMkLst>
          <pc:docMk/>
          <pc:sldMk cId="2725428907" sldId="572"/>
        </pc:sldMkLst>
        <pc:spChg chg="add mod ord">
          <ac:chgData name="Obstfeld, Amrom E" userId="723fc76c-ee2b-4721-b304-153613f0d15a" providerId="ADAL" clId="{5B9E7C9B-F2B7-4317-8813-33BA4E7ED4C4}" dt="2024-11-06T21:38:46.357" v="1411" actId="554"/>
          <ac:spMkLst>
            <pc:docMk/>
            <pc:sldMk cId="2725428907" sldId="572"/>
            <ac:spMk id="10" creationId="{EF462D5B-7B3F-679C-3D33-BE998A24FCBC}"/>
          </ac:spMkLst>
        </pc:spChg>
        <pc:spChg chg="add mod ord">
          <ac:chgData name="Obstfeld, Amrom E" userId="723fc76c-ee2b-4721-b304-153613f0d15a" providerId="ADAL" clId="{5B9E7C9B-F2B7-4317-8813-33BA4E7ED4C4}" dt="2024-11-06T21:38:46.357" v="1411" actId="554"/>
          <ac:spMkLst>
            <pc:docMk/>
            <pc:sldMk cId="2725428907" sldId="572"/>
            <ac:spMk id="11" creationId="{8531AE3B-5BF7-C748-42C7-40C484690CE0}"/>
          </ac:spMkLst>
        </pc:spChg>
      </pc:sldChg>
      <pc:sldChg chg="modSp mod modNotesTx">
        <pc:chgData name="Obstfeld, Amrom E" userId="723fc76c-ee2b-4721-b304-153613f0d15a" providerId="ADAL" clId="{5B9E7C9B-F2B7-4317-8813-33BA4E7ED4C4}" dt="2024-11-17T20:41:27.147" v="5575" actId="27636"/>
        <pc:sldMkLst>
          <pc:docMk/>
          <pc:sldMk cId="2489716990" sldId="573"/>
        </pc:sldMkLst>
        <pc:spChg chg="mod">
          <ac:chgData name="Obstfeld, Amrom E" userId="723fc76c-ee2b-4721-b304-153613f0d15a" providerId="ADAL" clId="{5B9E7C9B-F2B7-4317-8813-33BA4E7ED4C4}" dt="2024-11-17T20:41:27.147" v="5575" actId="27636"/>
          <ac:spMkLst>
            <pc:docMk/>
            <pc:sldMk cId="2489716990" sldId="573"/>
            <ac:spMk id="3" creationId="{7E2864C1-603E-8842-AE96-D3526096E32C}"/>
          </ac:spMkLst>
        </pc:spChg>
        <pc:picChg chg="mod">
          <ac:chgData name="Obstfeld, Amrom E" userId="723fc76c-ee2b-4721-b304-153613f0d15a" providerId="ADAL" clId="{5B9E7C9B-F2B7-4317-8813-33BA4E7ED4C4}" dt="2024-11-17T20:40:26.979" v="5552" actId="1076"/>
          <ac:picMkLst>
            <pc:docMk/>
            <pc:sldMk cId="2489716990" sldId="573"/>
            <ac:picMk id="19" creationId="{7C99BDB1-D4E5-6542-9041-157D56043D61}"/>
          </ac:picMkLst>
        </pc:picChg>
      </pc:sldChg>
      <pc:sldChg chg="modSp mod modNotesTx">
        <pc:chgData name="Obstfeld, Amrom E" userId="723fc76c-ee2b-4721-b304-153613f0d15a" providerId="ADAL" clId="{5B9E7C9B-F2B7-4317-8813-33BA4E7ED4C4}" dt="2024-11-20T03:58:48.195" v="7208" actId="20577"/>
        <pc:sldMkLst>
          <pc:docMk/>
          <pc:sldMk cId="815737291" sldId="575"/>
        </pc:sldMkLst>
        <pc:spChg chg="mod">
          <ac:chgData name="Obstfeld, Amrom E" userId="723fc76c-ee2b-4721-b304-153613f0d15a" providerId="ADAL" clId="{5B9E7C9B-F2B7-4317-8813-33BA4E7ED4C4}" dt="2024-11-17T18:47:15.595" v="3077" actId="11"/>
          <ac:spMkLst>
            <pc:docMk/>
            <pc:sldMk cId="815737291" sldId="575"/>
            <ac:spMk id="3" creationId="{EE19BCF9-CEA1-7D4C-9B3A-71C9D9023AEA}"/>
          </ac:spMkLst>
        </pc:spChg>
      </pc:sldChg>
      <pc:sldChg chg="add">
        <pc:chgData name="Obstfeld, Amrom E" userId="723fc76c-ee2b-4721-b304-153613f0d15a" providerId="ADAL" clId="{5B9E7C9B-F2B7-4317-8813-33BA4E7ED4C4}" dt="2024-11-06T20:18:09.123" v="494"/>
        <pc:sldMkLst>
          <pc:docMk/>
          <pc:sldMk cId="271303465" sldId="578"/>
        </pc:sldMkLst>
      </pc:sldChg>
      <pc:sldChg chg="del">
        <pc:chgData name="Obstfeld, Amrom E" userId="723fc76c-ee2b-4721-b304-153613f0d15a" providerId="ADAL" clId="{5B9E7C9B-F2B7-4317-8813-33BA4E7ED4C4}" dt="2024-11-06T20:18:02.131" v="493" actId="2696"/>
        <pc:sldMkLst>
          <pc:docMk/>
          <pc:sldMk cId="816370429" sldId="578"/>
        </pc:sldMkLst>
      </pc:sldChg>
      <pc:sldChg chg="modSp del mod modNotesTx">
        <pc:chgData name="Obstfeld, Amrom E" userId="723fc76c-ee2b-4721-b304-153613f0d15a" providerId="ADAL" clId="{5B9E7C9B-F2B7-4317-8813-33BA4E7ED4C4}" dt="2024-11-06T21:24:02.496" v="883" actId="47"/>
        <pc:sldMkLst>
          <pc:docMk/>
          <pc:sldMk cId="4017732859" sldId="580"/>
        </pc:sldMkLst>
        <pc:spChg chg="mod">
          <ac:chgData name="Obstfeld, Amrom E" userId="723fc76c-ee2b-4721-b304-153613f0d15a" providerId="ADAL" clId="{5B9E7C9B-F2B7-4317-8813-33BA4E7ED4C4}" dt="2024-11-06T19:23:52.855" v="4" actId="20577"/>
          <ac:spMkLst>
            <pc:docMk/>
            <pc:sldMk cId="4017732859" sldId="580"/>
            <ac:spMk id="10" creationId="{AA8C9138-736A-3446-87CE-C3B74843B5C1}"/>
          </ac:spMkLst>
        </pc:spChg>
      </pc:sldChg>
      <pc:sldChg chg="addSp delSp modSp add mod modTransition modNotesTx">
        <pc:chgData name="Obstfeld, Amrom E" userId="723fc76c-ee2b-4721-b304-153613f0d15a" providerId="ADAL" clId="{5B9E7C9B-F2B7-4317-8813-33BA4E7ED4C4}" dt="2024-11-15T19:21:47.974" v="2153" actId="20577"/>
        <pc:sldMkLst>
          <pc:docMk/>
          <pc:sldMk cId="2116685486" sldId="581"/>
        </pc:sldMkLst>
        <pc:spChg chg="add mod">
          <ac:chgData name="Obstfeld, Amrom E" userId="723fc76c-ee2b-4721-b304-153613f0d15a" providerId="ADAL" clId="{5B9E7C9B-F2B7-4317-8813-33BA4E7ED4C4}" dt="2024-11-14T19:57:29.925" v="1961" actId="20577"/>
          <ac:spMkLst>
            <pc:docMk/>
            <pc:sldMk cId="2116685486" sldId="581"/>
            <ac:spMk id="2" creationId="{05D7A9E8-5E7A-2769-8E52-6AC87A9983B3}"/>
          </ac:spMkLst>
        </pc:spChg>
        <pc:spChg chg="del">
          <ac:chgData name="Obstfeld, Amrom E" userId="723fc76c-ee2b-4721-b304-153613f0d15a" providerId="ADAL" clId="{5B9E7C9B-F2B7-4317-8813-33BA4E7ED4C4}" dt="2024-11-06T19:37:42.684" v="54" actId="478"/>
          <ac:spMkLst>
            <pc:docMk/>
            <pc:sldMk cId="2116685486" sldId="581"/>
            <ac:spMk id="8" creationId="{3836DDFE-46CA-A949-914E-CEE3C641356C}"/>
          </ac:spMkLst>
        </pc:spChg>
        <pc:picChg chg="add del mod">
          <ac:chgData name="Obstfeld, Amrom E" userId="723fc76c-ee2b-4721-b304-153613f0d15a" providerId="ADAL" clId="{5B9E7C9B-F2B7-4317-8813-33BA4E7ED4C4}" dt="2024-11-06T20:11:51.164" v="130" actId="478"/>
          <ac:picMkLst>
            <pc:docMk/>
            <pc:sldMk cId="2116685486" sldId="581"/>
            <ac:picMk id="3" creationId="{BEAD4AC1-A9FF-20FD-34DC-D8F98BCF1DD3}"/>
          </ac:picMkLst>
        </pc:picChg>
        <pc:picChg chg="add del mod">
          <ac:chgData name="Obstfeld, Amrom E" userId="723fc76c-ee2b-4721-b304-153613f0d15a" providerId="ADAL" clId="{5B9E7C9B-F2B7-4317-8813-33BA4E7ED4C4}" dt="2024-11-06T20:14:51.010" v="489" actId="478"/>
          <ac:picMkLst>
            <pc:docMk/>
            <pc:sldMk cId="2116685486" sldId="581"/>
            <ac:picMk id="4" creationId="{1181DE5B-8E96-2D72-E69D-942D82C650B4}"/>
          </ac:picMkLst>
        </pc:picChg>
      </pc:sldChg>
      <pc:sldChg chg="addSp delSp modSp add mod modNotesTx">
        <pc:chgData name="Obstfeld, Amrom E" userId="723fc76c-ee2b-4721-b304-153613f0d15a" providerId="ADAL" clId="{5B9E7C9B-F2B7-4317-8813-33BA4E7ED4C4}" dt="2024-11-20T03:39:15.338" v="6539" actId="20577"/>
        <pc:sldMkLst>
          <pc:docMk/>
          <pc:sldMk cId="1351022013" sldId="582"/>
        </pc:sldMkLst>
        <pc:spChg chg="mod">
          <ac:chgData name="Obstfeld, Amrom E" userId="723fc76c-ee2b-4721-b304-153613f0d15a" providerId="ADAL" clId="{5B9E7C9B-F2B7-4317-8813-33BA4E7ED4C4}" dt="2024-11-20T03:36:32.926" v="6097" actId="1036"/>
          <ac:spMkLst>
            <pc:docMk/>
            <pc:sldMk cId="1351022013" sldId="582"/>
            <ac:spMk id="3" creationId="{EE19BCF9-CEA1-7D4C-9B3A-71C9D9023AEA}"/>
          </ac:spMkLst>
        </pc:spChg>
        <pc:spChg chg="add del">
          <ac:chgData name="Obstfeld, Amrom E" userId="723fc76c-ee2b-4721-b304-153613f0d15a" providerId="ADAL" clId="{5B9E7C9B-F2B7-4317-8813-33BA4E7ED4C4}" dt="2024-11-13T20:46:42.009" v="1483"/>
          <ac:spMkLst>
            <pc:docMk/>
            <pc:sldMk cId="1351022013" sldId="582"/>
            <ac:spMk id="4" creationId="{74B7FE60-7048-EE4D-609E-7D74E3499A26}"/>
          </ac:spMkLst>
        </pc:spChg>
        <pc:spChg chg="del mod">
          <ac:chgData name="Obstfeld, Amrom E" userId="723fc76c-ee2b-4721-b304-153613f0d15a" providerId="ADAL" clId="{5B9E7C9B-F2B7-4317-8813-33BA4E7ED4C4}" dt="2024-11-20T03:26:17.254" v="5973" actId="478"/>
          <ac:spMkLst>
            <pc:docMk/>
            <pc:sldMk cId="1351022013" sldId="582"/>
            <ac:spMk id="9" creationId="{02C663F6-5733-5BAD-495A-6F1C00EAD5E6}"/>
          </ac:spMkLst>
        </pc:spChg>
        <pc:spChg chg="add mod">
          <ac:chgData name="Obstfeld, Amrom E" userId="723fc76c-ee2b-4721-b304-153613f0d15a" providerId="ADAL" clId="{5B9E7C9B-F2B7-4317-8813-33BA4E7ED4C4}" dt="2024-11-20T03:36:20.385" v="6089" actId="14100"/>
          <ac:spMkLst>
            <pc:docMk/>
            <pc:sldMk cId="1351022013" sldId="582"/>
            <ac:spMk id="11" creationId="{65C910E4-9062-66E2-405F-B86DFF742AF6}"/>
          </ac:spMkLst>
        </pc:spChg>
        <pc:spChg chg="mod">
          <ac:chgData name="Obstfeld, Amrom E" userId="723fc76c-ee2b-4721-b304-153613f0d15a" providerId="ADAL" clId="{5B9E7C9B-F2B7-4317-8813-33BA4E7ED4C4}" dt="2024-11-20T03:27:31.411" v="5986" actId="20577"/>
          <ac:spMkLst>
            <pc:docMk/>
            <pc:sldMk cId="1351022013" sldId="582"/>
            <ac:spMk id="12" creationId="{81D62DE0-6C19-95DF-5CE7-8383B66E3527}"/>
          </ac:spMkLst>
        </pc:spChg>
        <pc:spChg chg="mod ord">
          <ac:chgData name="Obstfeld, Amrom E" userId="723fc76c-ee2b-4721-b304-153613f0d15a" providerId="ADAL" clId="{5B9E7C9B-F2B7-4317-8813-33BA4E7ED4C4}" dt="2024-11-20T03:36:42.503" v="6098" actId="1076"/>
          <ac:spMkLst>
            <pc:docMk/>
            <pc:sldMk cId="1351022013" sldId="582"/>
            <ac:spMk id="13" creationId="{016559CB-110D-7D29-94C5-8D8CFEA1F412}"/>
          </ac:spMkLst>
        </pc:spChg>
        <pc:spChg chg="del">
          <ac:chgData name="Obstfeld, Amrom E" userId="723fc76c-ee2b-4721-b304-153613f0d15a" providerId="ADAL" clId="{5B9E7C9B-F2B7-4317-8813-33BA4E7ED4C4}" dt="2024-11-13T20:43:53.421" v="1476" actId="478"/>
          <ac:spMkLst>
            <pc:docMk/>
            <pc:sldMk cId="1351022013" sldId="582"/>
            <ac:spMk id="14" creationId="{19879B0C-434D-C6B3-52D2-511A695F077C}"/>
          </ac:spMkLst>
        </pc:spChg>
        <pc:spChg chg="del mod">
          <ac:chgData name="Obstfeld, Amrom E" userId="723fc76c-ee2b-4721-b304-153613f0d15a" providerId="ADAL" clId="{5B9E7C9B-F2B7-4317-8813-33BA4E7ED4C4}" dt="2024-11-13T20:47:03.993" v="1488" actId="478"/>
          <ac:spMkLst>
            <pc:docMk/>
            <pc:sldMk cId="1351022013" sldId="582"/>
            <ac:spMk id="15" creationId="{1EFCEAD2-CA1A-AAB7-6062-DB178034430A}"/>
          </ac:spMkLst>
        </pc:spChg>
        <pc:spChg chg="add mod">
          <ac:chgData name="Obstfeld, Amrom E" userId="723fc76c-ee2b-4721-b304-153613f0d15a" providerId="ADAL" clId="{5B9E7C9B-F2B7-4317-8813-33BA4E7ED4C4}" dt="2024-11-20T03:29:07.063" v="6084" actId="1036"/>
          <ac:spMkLst>
            <pc:docMk/>
            <pc:sldMk cId="1351022013" sldId="582"/>
            <ac:spMk id="16" creationId="{8B5EB507-3EDF-ECA0-CCD1-5BB038FC5F0B}"/>
          </ac:spMkLst>
        </pc:spChg>
        <pc:spChg chg="mod">
          <ac:chgData name="Obstfeld, Amrom E" userId="723fc76c-ee2b-4721-b304-153613f0d15a" providerId="ADAL" clId="{5B9E7C9B-F2B7-4317-8813-33BA4E7ED4C4}" dt="2024-11-20T03:19:37.625" v="5886" actId="164"/>
          <ac:spMkLst>
            <pc:docMk/>
            <pc:sldMk cId="1351022013" sldId="582"/>
            <ac:spMk id="22" creationId="{3E915A3D-2F5A-A679-A2EC-A49D6D7425CA}"/>
          </ac:spMkLst>
        </pc:spChg>
        <pc:spChg chg="del">
          <ac:chgData name="Obstfeld, Amrom E" userId="723fc76c-ee2b-4721-b304-153613f0d15a" providerId="ADAL" clId="{5B9E7C9B-F2B7-4317-8813-33BA4E7ED4C4}" dt="2024-11-13T20:43:53.421" v="1476" actId="478"/>
          <ac:spMkLst>
            <pc:docMk/>
            <pc:sldMk cId="1351022013" sldId="582"/>
            <ac:spMk id="23" creationId="{C7B92739-14EF-F85F-9A02-7E12A30A29A4}"/>
          </ac:spMkLst>
        </pc:spChg>
        <pc:spChg chg="del">
          <ac:chgData name="Obstfeld, Amrom E" userId="723fc76c-ee2b-4721-b304-153613f0d15a" providerId="ADAL" clId="{5B9E7C9B-F2B7-4317-8813-33BA4E7ED4C4}" dt="2024-11-13T20:47:03.993" v="1488" actId="478"/>
          <ac:spMkLst>
            <pc:docMk/>
            <pc:sldMk cId="1351022013" sldId="582"/>
            <ac:spMk id="24" creationId="{A020D9BF-A643-0E4B-5EC4-DE7537F6D4BD}"/>
          </ac:spMkLst>
        </pc:spChg>
        <pc:spChg chg="add mod">
          <ac:chgData name="Obstfeld, Amrom E" userId="723fc76c-ee2b-4721-b304-153613f0d15a" providerId="ADAL" clId="{5B9E7C9B-F2B7-4317-8813-33BA4E7ED4C4}" dt="2024-11-20T03:29:07.063" v="6084" actId="1036"/>
          <ac:spMkLst>
            <pc:docMk/>
            <pc:sldMk cId="1351022013" sldId="582"/>
            <ac:spMk id="25" creationId="{85C64985-6E40-A058-8E4A-A42BC74CCF85}"/>
          </ac:spMkLst>
        </pc:spChg>
        <pc:spChg chg="del">
          <ac:chgData name="Obstfeld, Amrom E" userId="723fc76c-ee2b-4721-b304-153613f0d15a" providerId="ADAL" clId="{5B9E7C9B-F2B7-4317-8813-33BA4E7ED4C4}" dt="2024-11-13T20:47:03.993" v="1488" actId="478"/>
          <ac:spMkLst>
            <pc:docMk/>
            <pc:sldMk cId="1351022013" sldId="582"/>
            <ac:spMk id="27" creationId="{70F06DB9-E906-AA2C-1DD7-35AF2EAABAA0}"/>
          </ac:spMkLst>
        </pc:spChg>
        <pc:spChg chg="del">
          <ac:chgData name="Obstfeld, Amrom E" userId="723fc76c-ee2b-4721-b304-153613f0d15a" providerId="ADAL" clId="{5B9E7C9B-F2B7-4317-8813-33BA4E7ED4C4}" dt="2024-11-13T20:47:03.993" v="1488" actId="478"/>
          <ac:spMkLst>
            <pc:docMk/>
            <pc:sldMk cId="1351022013" sldId="582"/>
            <ac:spMk id="28" creationId="{3BF775FF-4685-DD27-A47A-AA88320F4178}"/>
          </ac:spMkLst>
        </pc:spChg>
        <pc:spChg chg="del mod">
          <ac:chgData name="Obstfeld, Amrom E" userId="723fc76c-ee2b-4721-b304-153613f0d15a" providerId="ADAL" clId="{5B9E7C9B-F2B7-4317-8813-33BA4E7ED4C4}" dt="2024-11-13T20:47:03.993" v="1488" actId="478"/>
          <ac:spMkLst>
            <pc:docMk/>
            <pc:sldMk cId="1351022013" sldId="582"/>
            <ac:spMk id="29" creationId="{F2F06976-3298-5386-2572-73346DEF63E8}"/>
          </ac:spMkLst>
        </pc:spChg>
        <pc:spChg chg="del">
          <ac:chgData name="Obstfeld, Amrom E" userId="723fc76c-ee2b-4721-b304-153613f0d15a" providerId="ADAL" clId="{5B9E7C9B-F2B7-4317-8813-33BA4E7ED4C4}" dt="2024-11-13T20:43:53.421" v="1476" actId="478"/>
          <ac:spMkLst>
            <pc:docMk/>
            <pc:sldMk cId="1351022013" sldId="582"/>
            <ac:spMk id="30" creationId="{CE1AEB30-FB16-A48D-59DE-0AB282776F13}"/>
          </ac:spMkLst>
        </pc:spChg>
        <pc:grpChg chg="add mod">
          <ac:chgData name="Obstfeld, Amrom E" userId="723fc76c-ee2b-4721-b304-153613f0d15a" providerId="ADAL" clId="{5B9E7C9B-F2B7-4317-8813-33BA4E7ED4C4}" dt="2024-11-20T03:23:36.421" v="5965" actId="1038"/>
          <ac:grpSpMkLst>
            <pc:docMk/>
            <pc:sldMk cId="1351022013" sldId="582"/>
            <ac:grpSpMk id="10" creationId="{765D98CE-957B-BE2A-2CF2-CF2CFFC8CDA9}"/>
          </ac:grpSpMkLst>
        </pc:grpChg>
        <pc:grpChg chg="add mod">
          <ac:chgData name="Obstfeld, Amrom E" userId="723fc76c-ee2b-4721-b304-153613f0d15a" providerId="ADAL" clId="{5B9E7C9B-F2B7-4317-8813-33BA4E7ED4C4}" dt="2024-11-20T03:29:07.063" v="6084" actId="1036"/>
          <ac:grpSpMkLst>
            <pc:docMk/>
            <pc:sldMk cId="1351022013" sldId="582"/>
            <ac:grpSpMk id="18" creationId="{C7BC11F0-0234-93A8-95AF-B10A37EB8FAF}"/>
          </ac:grpSpMkLst>
        </pc:grpChg>
        <pc:grpChg chg="add mod">
          <ac:chgData name="Obstfeld, Amrom E" userId="723fc76c-ee2b-4721-b304-153613f0d15a" providerId="ADAL" clId="{5B9E7C9B-F2B7-4317-8813-33BA4E7ED4C4}" dt="2024-11-20T03:29:07.063" v="6084" actId="1036"/>
          <ac:grpSpMkLst>
            <pc:docMk/>
            <pc:sldMk cId="1351022013" sldId="582"/>
            <ac:grpSpMk id="20" creationId="{1B0A46D0-FBCF-FDC8-35FF-DF9B2168DA24}"/>
          </ac:grpSpMkLst>
        </pc:grpChg>
        <pc:picChg chg="add mod">
          <ac:chgData name="Obstfeld, Amrom E" userId="723fc76c-ee2b-4721-b304-153613f0d15a" providerId="ADAL" clId="{5B9E7C9B-F2B7-4317-8813-33BA4E7ED4C4}" dt="2024-11-13T20:46:50.099" v="1486" actId="1076"/>
          <ac:picMkLst>
            <pc:docMk/>
            <pc:sldMk cId="1351022013" sldId="582"/>
            <ac:picMk id="5" creationId="{80A3CBC8-68CD-DCB8-C0AE-B9AABEE58313}"/>
          </ac:picMkLst>
        </pc:picChg>
        <pc:picChg chg="del">
          <ac:chgData name="Obstfeld, Amrom E" userId="723fc76c-ee2b-4721-b304-153613f0d15a" providerId="ADAL" clId="{5B9E7C9B-F2B7-4317-8813-33BA4E7ED4C4}" dt="2024-11-13T20:47:03.993" v="1488" actId="478"/>
          <ac:picMkLst>
            <pc:docMk/>
            <pc:sldMk cId="1351022013" sldId="582"/>
            <ac:picMk id="6" creationId="{A2E65909-CCE1-139A-2243-41F278F73FC4}"/>
          </ac:picMkLst>
        </pc:picChg>
        <pc:picChg chg="add mod modCrop">
          <ac:chgData name="Obstfeld, Amrom E" userId="723fc76c-ee2b-4721-b304-153613f0d15a" providerId="ADAL" clId="{5B9E7C9B-F2B7-4317-8813-33BA4E7ED4C4}" dt="2024-11-20T03:28:47.796" v="6025" actId="732"/>
          <ac:picMkLst>
            <pc:docMk/>
            <pc:sldMk cId="1351022013" sldId="582"/>
            <ac:picMk id="8" creationId="{B210BAB0-2A76-BAB0-94EE-B0FA4E83B37A}"/>
          </ac:picMkLst>
        </pc:picChg>
        <pc:picChg chg="del">
          <ac:chgData name="Obstfeld, Amrom E" userId="723fc76c-ee2b-4721-b304-153613f0d15a" providerId="ADAL" clId="{5B9E7C9B-F2B7-4317-8813-33BA4E7ED4C4}" dt="2024-11-13T20:43:53.421" v="1476" actId="478"/>
          <ac:picMkLst>
            <pc:docMk/>
            <pc:sldMk cId="1351022013" sldId="582"/>
            <ac:picMk id="17" creationId="{FF449C89-3B6C-A859-DB84-82D641931943}"/>
          </ac:picMkLst>
        </pc:picChg>
        <pc:picChg chg="mod">
          <ac:chgData name="Obstfeld, Amrom E" userId="723fc76c-ee2b-4721-b304-153613f0d15a" providerId="ADAL" clId="{5B9E7C9B-F2B7-4317-8813-33BA4E7ED4C4}" dt="2024-11-20T03:19:37.625" v="5886" actId="164"/>
          <ac:picMkLst>
            <pc:docMk/>
            <pc:sldMk cId="1351022013" sldId="582"/>
            <ac:picMk id="19" creationId="{F3554075-9F8E-5823-88CD-868C9FA25E5D}"/>
          </ac:picMkLst>
        </pc:picChg>
        <pc:picChg chg="mod">
          <ac:chgData name="Obstfeld, Amrom E" userId="723fc76c-ee2b-4721-b304-153613f0d15a" providerId="ADAL" clId="{5B9E7C9B-F2B7-4317-8813-33BA4E7ED4C4}" dt="2024-11-20T03:26:47.502" v="5975" actId="164"/>
          <ac:picMkLst>
            <pc:docMk/>
            <pc:sldMk cId="1351022013" sldId="582"/>
            <ac:picMk id="21" creationId="{190B285D-E453-CB76-F195-93B52496FB01}"/>
          </ac:picMkLst>
        </pc:picChg>
        <pc:picChg chg="del">
          <ac:chgData name="Obstfeld, Amrom E" userId="723fc76c-ee2b-4721-b304-153613f0d15a" providerId="ADAL" clId="{5B9E7C9B-F2B7-4317-8813-33BA4E7ED4C4}" dt="2024-11-13T20:47:03.993" v="1488" actId="478"/>
          <ac:picMkLst>
            <pc:docMk/>
            <pc:sldMk cId="1351022013" sldId="582"/>
            <ac:picMk id="26" creationId="{0FC8115A-1837-6C4F-ED48-B9C0514D2D01}"/>
          </ac:picMkLst>
        </pc:picChg>
      </pc:sldChg>
      <pc:sldChg chg="new del">
        <pc:chgData name="Obstfeld, Amrom E" userId="723fc76c-ee2b-4721-b304-153613f0d15a" providerId="ADAL" clId="{5B9E7C9B-F2B7-4317-8813-33BA4E7ED4C4}" dt="2024-11-06T21:11:07.575" v="852" actId="47"/>
        <pc:sldMkLst>
          <pc:docMk/>
          <pc:sldMk cId="2280815571" sldId="582"/>
        </pc:sldMkLst>
      </pc:sldChg>
      <pc:sldChg chg="addSp delSp modSp new mod modAnim modNotesTx">
        <pc:chgData name="Obstfeld, Amrom E" userId="723fc76c-ee2b-4721-b304-153613f0d15a" providerId="ADAL" clId="{5B9E7C9B-F2B7-4317-8813-33BA4E7ED4C4}" dt="2024-11-17T19:53:25.236" v="4202"/>
        <pc:sldMkLst>
          <pc:docMk/>
          <pc:sldMk cId="2745888434" sldId="583"/>
        </pc:sldMkLst>
        <pc:spChg chg="mod">
          <ac:chgData name="Obstfeld, Amrom E" userId="723fc76c-ee2b-4721-b304-153613f0d15a" providerId="ADAL" clId="{5B9E7C9B-F2B7-4317-8813-33BA4E7ED4C4}" dt="2024-11-17T19:27:53.911" v="3869"/>
          <ac:spMkLst>
            <pc:docMk/>
            <pc:sldMk cId="2745888434" sldId="583"/>
            <ac:spMk id="2" creationId="{481A8725-B143-FC85-39B6-6589A4EDEDB6}"/>
          </ac:spMkLst>
        </pc:spChg>
        <pc:spChg chg="add mod">
          <ac:chgData name="Obstfeld, Amrom E" userId="723fc76c-ee2b-4721-b304-153613f0d15a" providerId="ADAL" clId="{5B9E7C9B-F2B7-4317-8813-33BA4E7ED4C4}" dt="2024-11-17T19:53:13.615" v="4201" actId="1037"/>
          <ac:spMkLst>
            <pc:docMk/>
            <pc:sldMk cId="2745888434" sldId="583"/>
            <ac:spMk id="9" creationId="{D32D86ED-5211-540F-9364-5F191D607289}"/>
          </ac:spMkLst>
        </pc:spChg>
        <pc:picChg chg="add del mod">
          <ac:chgData name="Obstfeld, Amrom E" userId="723fc76c-ee2b-4721-b304-153613f0d15a" providerId="ADAL" clId="{5B9E7C9B-F2B7-4317-8813-33BA4E7ED4C4}" dt="2024-11-17T19:45:16.330" v="3873" actId="478"/>
          <ac:picMkLst>
            <pc:docMk/>
            <pc:sldMk cId="2745888434" sldId="583"/>
            <ac:picMk id="3" creationId="{C47534B6-10B7-AFFE-0C70-BFECDFE01CA8}"/>
          </ac:picMkLst>
        </pc:picChg>
        <pc:picChg chg="add del mod">
          <ac:chgData name="Obstfeld, Amrom E" userId="723fc76c-ee2b-4721-b304-153613f0d15a" providerId="ADAL" clId="{5B9E7C9B-F2B7-4317-8813-33BA4E7ED4C4}" dt="2024-11-17T19:45:15.179" v="3872"/>
          <ac:picMkLst>
            <pc:docMk/>
            <pc:sldMk cId="2745888434" sldId="583"/>
            <ac:picMk id="4" creationId="{E2A6C2DB-48AA-A884-1580-9D24D6114786}"/>
          </ac:picMkLst>
        </pc:picChg>
        <pc:picChg chg="add mod">
          <ac:chgData name="Obstfeld, Amrom E" userId="723fc76c-ee2b-4721-b304-153613f0d15a" providerId="ADAL" clId="{5B9E7C9B-F2B7-4317-8813-33BA4E7ED4C4}" dt="2024-11-17T19:45:18.573" v="3875" actId="1076"/>
          <ac:picMkLst>
            <pc:docMk/>
            <pc:sldMk cId="2745888434" sldId="583"/>
            <ac:picMk id="5" creationId="{E5B4FEA6-64F3-4F0A-240C-5DE1733D6650}"/>
          </ac:picMkLst>
        </pc:picChg>
        <pc:picChg chg="add mod">
          <ac:chgData name="Obstfeld, Amrom E" userId="723fc76c-ee2b-4721-b304-153613f0d15a" providerId="ADAL" clId="{5B9E7C9B-F2B7-4317-8813-33BA4E7ED4C4}" dt="2024-11-17T19:46:10.136" v="3887" actId="1076"/>
          <ac:picMkLst>
            <pc:docMk/>
            <pc:sldMk cId="2745888434" sldId="583"/>
            <ac:picMk id="7" creationId="{78D83F04-C314-76B5-5426-A6AC2543D1A8}"/>
          </ac:picMkLst>
        </pc:picChg>
        <pc:picChg chg="add mod modCrop">
          <ac:chgData name="Obstfeld, Amrom E" userId="723fc76c-ee2b-4721-b304-153613f0d15a" providerId="ADAL" clId="{5B9E7C9B-F2B7-4317-8813-33BA4E7ED4C4}" dt="2024-11-17T19:47:05.174" v="3910" actId="1037"/>
          <ac:picMkLst>
            <pc:docMk/>
            <pc:sldMk cId="2745888434" sldId="583"/>
            <ac:picMk id="8" creationId="{29818F5F-255B-2536-CA48-9155EACAEE41}"/>
          </ac:picMkLst>
        </pc:picChg>
      </pc:sldChg>
      <pc:sldChg chg="addSp delSp modSp add mod modAnim modNotesTx">
        <pc:chgData name="Obstfeld, Amrom E" userId="723fc76c-ee2b-4721-b304-153613f0d15a" providerId="ADAL" clId="{5B9E7C9B-F2B7-4317-8813-33BA4E7ED4C4}" dt="2024-11-20T03:58:43.221" v="7205" actId="20577"/>
        <pc:sldMkLst>
          <pc:docMk/>
          <pc:sldMk cId="1301661050" sldId="584"/>
        </pc:sldMkLst>
        <pc:spChg chg="del mod">
          <ac:chgData name="Obstfeld, Amrom E" userId="723fc76c-ee2b-4721-b304-153613f0d15a" providerId="ADAL" clId="{5B9E7C9B-F2B7-4317-8813-33BA4E7ED4C4}" dt="2024-11-20T03:44:23.450" v="6668" actId="478"/>
          <ac:spMkLst>
            <pc:docMk/>
            <pc:sldMk cId="1301661050" sldId="584"/>
            <ac:spMk id="10" creationId="{EF462D5B-7B3F-679C-3D33-BE998A24FCBC}"/>
          </ac:spMkLst>
        </pc:spChg>
        <pc:spChg chg="del">
          <ac:chgData name="Obstfeld, Amrom E" userId="723fc76c-ee2b-4721-b304-153613f0d15a" providerId="ADAL" clId="{5B9E7C9B-F2B7-4317-8813-33BA4E7ED4C4}" dt="2024-11-20T03:46:58.584" v="6686" actId="478"/>
          <ac:spMkLst>
            <pc:docMk/>
            <pc:sldMk cId="1301661050" sldId="584"/>
            <ac:spMk id="11" creationId="{8531AE3B-5BF7-C748-42C7-40C484690CE0}"/>
          </ac:spMkLst>
        </pc:spChg>
        <pc:spChg chg="add mod">
          <ac:chgData name="Obstfeld, Amrom E" userId="723fc76c-ee2b-4721-b304-153613f0d15a" providerId="ADAL" clId="{5B9E7C9B-F2B7-4317-8813-33BA4E7ED4C4}" dt="2024-11-20T03:55:54.617" v="6738" actId="403"/>
          <ac:spMkLst>
            <pc:docMk/>
            <pc:sldMk cId="1301661050" sldId="584"/>
            <ac:spMk id="30" creationId="{1F89C918-87E7-03F0-E635-13181837F55F}"/>
          </ac:spMkLst>
        </pc:spChg>
        <pc:grpChg chg="del">
          <ac:chgData name="Obstfeld, Amrom E" userId="723fc76c-ee2b-4721-b304-153613f0d15a" providerId="ADAL" clId="{5B9E7C9B-F2B7-4317-8813-33BA4E7ED4C4}" dt="2024-11-20T03:43:24.297" v="6663" actId="165"/>
          <ac:grpSpMkLst>
            <pc:docMk/>
            <pc:sldMk cId="1301661050" sldId="584"/>
            <ac:grpSpMk id="2" creationId="{83996EE7-C896-2746-BD29-58741696CCB2}"/>
          </ac:grpSpMkLst>
        </pc:grpChg>
        <pc:grpChg chg="del">
          <ac:chgData name="Obstfeld, Amrom E" userId="723fc76c-ee2b-4721-b304-153613f0d15a" providerId="ADAL" clId="{5B9E7C9B-F2B7-4317-8813-33BA4E7ED4C4}" dt="2024-11-20T03:43:24.297" v="6663" actId="165"/>
          <ac:grpSpMkLst>
            <pc:docMk/>
            <pc:sldMk cId="1301661050" sldId="584"/>
            <ac:grpSpMk id="3" creationId="{55620B79-DC78-7045-B746-37E023413F25}"/>
          </ac:grpSpMkLst>
        </pc:grpChg>
        <pc:grpChg chg="add del mod topLvl">
          <ac:chgData name="Obstfeld, Amrom E" userId="723fc76c-ee2b-4721-b304-153613f0d15a" providerId="ADAL" clId="{5B9E7C9B-F2B7-4317-8813-33BA4E7ED4C4}" dt="2024-11-20T03:44:38.940" v="6673" actId="478"/>
          <ac:grpSpMkLst>
            <pc:docMk/>
            <pc:sldMk cId="1301661050" sldId="584"/>
            <ac:grpSpMk id="4" creationId="{C586A464-69C6-6F47-BF48-BE19BD18A705}"/>
          </ac:grpSpMkLst>
        </pc:grpChg>
        <pc:grpChg chg="add del mod topLvl">
          <ac:chgData name="Obstfeld, Amrom E" userId="723fc76c-ee2b-4721-b304-153613f0d15a" providerId="ADAL" clId="{5B9E7C9B-F2B7-4317-8813-33BA4E7ED4C4}" dt="2024-11-20T03:44:40.961" v="6674" actId="478"/>
          <ac:grpSpMkLst>
            <pc:docMk/>
            <pc:sldMk cId="1301661050" sldId="584"/>
            <ac:grpSpMk id="5" creationId="{BCDC184D-BEA9-914E-B1B0-4128DD5015CD}"/>
          </ac:grpSpMkLst>
        </pc:grpChg>
        <pc:grpChg chg="del">
          <ac:chgData name="Obstfeld, Amrom E" userId="723fc76c-ee2b-4721-b304-153613f0d15a" providerId="ADAL" clId="{5B9E7C9B-F2B7-4317-8813-33BA4E7ED4C4}" dt="2024-11-20T03:43:24.297" v="6663" actId="165"/>
          <ac:grpSpMkLst>
            <pc:docMk/>
            <pc:sldMk cId="1301661050" sldId="584"/>
            <ac:grpSpMk id="6" creationId="{98F998D9-F940-8E49-8345-C16383505B47}"/>
          </ac:grpSpMkLst>
        </pc:grpChg>
        <pc:grpChg chg="del">
          <ac:chgData name="Obstfeld, Amrom E" userId="723fc76c-ee2b-4721-b304-153613f0d15a" providerId="ADAL" clId="{5B9E7C9B-F2B7-4317-8813-33BA4E7ED4C4}" dt="2024-11-20T03:43:24.297" v="6663" actId="165"/>
          <ac:grpSpMkLst>
            <pc:docMk/>
            <pc:sldMk cId="1301661050" sldId="584"/>
            <ac:grpSpMk id="8" creationId="{7D06A5BC-4BB0-444B-8AF2-5E8C87DC8AEC}"/>
          </ac:grpSpMkLst>
        </pc:grpChg>
        <pc:grpChg chg="add mod">
          <ac:chgData name="Obstfeld, Amrom E" userId="723fc76c-ee2b-4721-b304-153613f0d15a" providerId="ADAL" clId="{5B9E7C9B-F2B7-4317-8813-33BA4E7ED4C4}" dt="2024-11-20T03:43:44.868" v="6665" actId="164"/>
          <ac:grpSpMkLst>
            <pc:docMk/>
            <pc:sldMk cId="1301661050" sldId="584"/>
            <ac:grpSpMk id="12" creationId="{018424FA-240E-BEF3-8E9F-F37A9393208D}"/>
          </ac:grpSpMkLst>
        </pc:grpChg>
        <pc:picChg chg="del mod topLvl">
          <ac:chgData name="Obstfeld, Amrom E" userId="723fc76c-ee2b-4721-b304-153613f0d15a" providerId="ADAL" clId="{5B9E7C9B-F2B7-4317-8813-33BA4E7ED4C4}" dt="2024-11-20T03:46:58.584" v="6686" actId="478"/>
          <ac:picMkLst>
            <pc:docMk/>
            <pc:sldMk cId="1301661050" sldId="584"/>
            <ac:picMk id="7" creationId="{7EF264D6-C89E-F74A-B495-EDB89BB16973}"/>
          </ac:picMkLst>
        </pc:picChg>
        <pc:picChg chg="del mod topLvl">
          <ac:chgData name="Obstfeld, Amrom E" userId="723fc76c-ee2b-4721-b304-153613f0d15a" providerId="ADAL" clId="{5B9E7C9B-F2B7-4317-8813-33BA4E7ED4C4}" dt="2024-11-20T03:44:23.450" v="6668" actId="478"/>
          <ac:picMkLst>
            <pc:docMk/>
            <pc:sldMk cId="1301661050" sldId="584"/>
            <ac:picMk id="9" creationId="{57CD191C-441D-AB4F-95DB-977B2015EEE1}"/>
          </ac:picMkLst>
        </pc:picChg>
        <pc:picChg chg="add mod">
          <ac:chgData name="Obstfeld, Amrom E" userId="723fc76c-ee2b-4721-b304-153613f0d15a" providerId="ADAL" clId="{5B9E7C9B-F2B7-4317-8813-33BA4E7ED4C4}" dt="2024-11-20T03:46:00.886" v="6681" actId="14100"/>
          <ac:picMkLst>
            <pc:docMk/>
            <pc:sldMk cId="1301661050" sldId="584"/>
            <ac:picMk id="14" creationId="{9D18CE51-A0BC-F310-10F4-08F2DECB0D93}"/>
          </ac:picMkLst>
        </pc:picChg>
        <pc:picChg chg="del mod topLvl">
          <ac:chgData name="Obstfeld, Amrom E" userId="723fc76c-ee2b-4721-b304-153613f0d15a" providerId="ADAL" clId="{5B9E7C9B-F2B7-4317-8813-33BA4E7ED4C4}" dt="2024-11-20T03:46:58.584" v="6686" actId="478"/>
          <ac:picMkLst>
            <pc:docMk/>
            <pc:sldMk cId="1301661050" sldId="584"/>
            <ac:picMk id="15" creationId="{90F08F0B-CE35-B043-ABD3-F0DE853AC677}"/>
          </ac:picMkLst>
        </pc:picChg>
        <pc:picChg chg="del mod topLvl">
          <ac:chgData name="Obstfeld, Amrom E" userId="723fc76c-ee2b-4721-b304-153613f0d15a" providerId="ADAL" clId="{5B9E7C9B-F2B7-4317-8813-33BA4E7ED4C4}" dt="2024-11-20T03:46:58.584" v="6686" actId="478"/>
          <ac:picMkLst>
            <pc:docMk/>
            <pc:sldMk cId="1301661050" sldId="584"/>
            <ac:picMk id="17" creationId="{91FD016F-4725-1F47-AE5B-50632A5CF46E}"/>
          </ac:picMkLst>
        </pc:picChg>
        <pc:picChg chg="del mod topLvl">
          <ac:chgData name="Obstfeld, Amrom E" userId="723fc76c-ee2b-4721-b304-153613f0d15a" providerId="ADAL" clId="{5B9E7C9B-F2B7-4317-8813-33BA4E7ED4C4}" dt="2024-11-20T03:46:58.584" v="6686" actId="478"/>
          <ac:picMkLst>
            <pc:docMk/>
            <pc:sldMk cId="1301661050" sldId="584"/>
            <ac:picMk id="18" creationId="{173484A4-59DE-5044-B029-2A449BD861AE}"/>
          </ac:picMkLst>
        </pc:picChg>
        <pc:picChg chg="del mod topLvl">
          <ac:chgData name="Obstfeld, Amrom E" userId="723fc76c-ee2b-4721-b304-153613f0d15a" providerId="ADAL" clId="{5B9E7C9B-F2B7-4317-8813-33BA4E7ED4C4}" dt="2024-11-20T03:44:23.450" v="6668" actId="478"/>
          <ac:picMkLst>
            <pc:docMk/>
            <pc:sldMk cId="1301661050" sldId="584"/>
            <ac:picMk id="19" creationId="{12F0FFD1-7640-9446-9A39-8AA7CA9F1E51}"/>
          </ac:picMkLst>
        </pc:picChg>
        <pc:picChg chg="del mod topLvl">
          <ac:chgData name="Obstfeld, Amrom E" userId="723fc76c-ee2b-4721-b304-153613f0d15a" providerId="ADAL" clId="{5B9E7C9B-F2B7-4317-8813-33BA4E7ED4C4}" dt="2024-11-20T03:44:38.940" v="6673" actId="478"/>
          <ac:picMkLst>
            <pc:docMk/>
            <pc:sldMk cId="1301661050" sldId="584"/>
            <ac:picMk id="20" creationId="{07323FFF-5666-1848-BD9C-32DCF15FC4EF}"/>
          </ac:picMkLst>
        </pc:picChg>
        <pc:picChg chg="del mod topLvl">
          <ac:chgData name="Obstfeld, Amrom E" userId="723fc76c-ee2b-4721-b304-153613f0d15a" providerId="ADAL" clId="{5B9E7C9B-F2B7-4317-8813-33BA4E7ED4C4}" dt="2024-11-20T03:44:40.961" v="6674" actId="478"/>
          <ac:picMkLst>
            <pc:docMk/>
            <pc:sldMk cId="1301661050" sldId="584"/>
            <ac:picMk id="21" creationId="{D503B5C3-D85E-3243-AFA1-EEBD11F9FE39}"/>
          </ac:picMkLst>
        </pc:picChg>
        <pc:picChg chg="del mod topLvl">
          <ac:chgData name="Obstfeld, Amrom E" userId="723fc76c-ee2b-4721-b304-153613f0d15a" providerId="ADAL" clId="{5B9E7C9B-F2B7-4317-8813-33BA4E7ED4C4}" dt="2024-11-20T03:44:23.450" v="6668" actId="478"/>
          <ac:picMkLst>
            <pc:docMk/>
            <pc:sldMk cId="1301661050" sldId="584"/>
            <ac:picMk id="22" creationId="{8CA75C40-9C20-584A-B0A4-5A93A3777D32}"/>
          </ac:picMkLst>
        </pc:picChg>
        <pc:picChg chg="del mod topLvl">
          <ac:chgData name="Obstfeld, Amrom E" userId="723fc76c-ee2b-4721-b304-153613f0d15a" providerId="ADAL" clId="{5B9E7C9B-F2B7-4317-8813-33BA4E7ED4C4}" dt="2024-11-20T03:44:23.450" v="6668" actId="478"/>
          <ac:picMkLst>
            <pc:docMk/>
            <pc:sldMk cId="1301661050" sldId="584"/>
            <ac:picMk id="23" creationId="{98E1E14B-7283-264C-A2FA-1F5393F1C2AE}"/>
          </ac:picMkLst>
        </pc:picChg>
        <pc:picChg chg="del">
          <ac:chgData name="Obstfeld, Amrom E" userId="723fc76c-ee2b-4721-b304-153613f0d15a" providerId="ADAL" clId="{5B9E7C9B-F2B7-4317-8813-33BA4E7ED4C4}" dt="2024-11-20T03:46:58.584" v="6686" actId="478"/>
          <ac:picMkLst>
            <pc:docMk/>
            <pc:sldMk cId="1301661050" sldId="584"/>
            <ac:picMk id="24" creationId="{31BA1F57-7075-0141-B92A-9189E4E3FD87}"/>
          </ac:picMkLst>
        </pc:picChg>
        <pc:picChg chg="add mod">
          <ac:chgData name="Obstfeld, Amrom E" userId="723fc76c-ee2b-4721-b304-153613f0d15a" providerId="ADAL" clId="{5B9E7C9B-F2B7-4317-8813-33BA4E7ED4C4}" dt="2024-11-20T03:47:03.780" v="6688" actId="1076"/>
          <ac:picMkLst>
            <pc:docMk/>
            <pc:sldMk cId="1301661050" sldId="584"/>
            <ac:picMk id="25" creationId="{6133B037-FE5B-51F5-9C49-0539DD611080}"/>
          </ac:picMkLst>
        </pc:picChg>
        <pc:picChg chg="add del mod">
          <ac:chgData name="Obstfeld, Amrom E" userId="723fc76c-ee2b-4721-b304-153613f0d15a" providerId="ADAL" clId="{5B9E7C9B-F2B7-4317-8813-33BA4E7ED4C4}" dt="2024-11-20T03:53:25.493" v="6700" actId="478"/>
          <ac:picMkLst>
            <pc:docMk/>
            <pc:sldMk cId="1301661050" sldId="584"/>
            <ac:picMk id="27" creationId="{E55E7A51-9C31-B55D-3982-84E6016F972C}"/>
          </ac:picMkLst>
        </pc:picChg>
        <pc:picChg chg="add mod">
          <ac:chgData name="Obstfeld, Amrom E" userId="723fc76c-ee2b-4721-b304-153613f0d15a" providerId="ADAL" clId="{5B9E7C9B-F2B7-4317-8813-33BA4E7ED4C4}" dt="2024-11-20T03:54:17.330" v="6715" actId="1038"/>
          <ac:picMkLst>
            <pc:docMk/>
            <pc:sldMk cId="1301661050" sldId="584"/>
            <ac:picMk id="29" creationId="{69DBC592-CC7A-B8ED-7DDA-38A70AE655DC}"/>
          </ac:picMkLst>
        </pc:picChg>
      </pc:sldChg>
      <pc:sldMasterChg chg="modSldLayout">
        <pc:chgData name="Obstfeld, Amrom E" userId="723fc76c-ee2b-4721-b304-153613f0d15a" providerId="ADAL" clId="{5B9E7C9B-F2B7-4317-8813-33BA4E7ED4C4}" dt="2024-11-13T20:42:39.803" v="1470" actId="478"/>
        <pc:sldMasterMkLst>
          <pc:docMk/>
          <pc:sldMasterMk cId="2044624014" sldId="2147483660"/>
        </pc:sldMasterMkLst>
        <pc:sldLayoutChg chg="delSp mod delAnim">
          <pc:chgData name="Obstfeld, Amrom E" userId="723fc76c-ee2b-4721-b304-153613f0d15a" providerId="ADAL" clId="{5B9E7C9B-F2B7-4317-8813-33BA4E7ED4C4}" dt="2024-11-13T20:42:39.803" v="1470" actId="478"/>
          <pc:sldLayoutMkLst>
            <pc:docMk/>
            <pc:sldMasterMk cId="2044624014" sldId="2147483660"/>
            <pc:sldLayoutMk cId="3674146932" sldId="2147483678"/>
          </pc:sldLayoutMkLst>
          <pc:picChg chg="del">
            <ac:chgData name="Obstfeld, Amrom E" userId="723fc76c-ee2b-4721-b304-153613f0d15a" providerId="ADAL" clId="{5B9E7C9B-F2B7-4317-8813-33BA4E7ED4C4}" dt="2024-11-13T20:42:39.803" v="1470" actId="478"/>
            <ac:picMkLst>
              <pc:docMk/>
              <pc:sldMasterMk cId="2044624014" sldId="2147483660"/>
              <pc:sldLayoutMk cId="3674146932" sldId="2147483678"/>
              <ac:picMk id="12" creationId="{00000000-0000-0000-0000-000000000000}"/>
            </ac:picMkLst>
          </pc:picChg>
        </pc:sldLayoutChg>
      </pc:sldMasterChg>
    </pc:docChg>
  </pc:docChgLst>
  <pc:docChgLst>
    <pc:chgData name="Obstfeld, Amrom E" userId="723fc76c-ee2b-4721-b304-153613f0d15a" providerId="ADAL" clId="{75196F45-9325-41AC-936B-61C7817F06E9}"/>
    <pc:docChg chg="custSel modSld">
      <pc:chgData name="Obstfeld, Amrom E" userId="723fc76c-ee2b-4721-b304-153613f0d15a" providerId="ADAL" clId="{75196F45-9325-41AC-936B-61C7817F06E9}" dt="2024-11-04T02:57:01.301" v="6" actId="2696"/>
      <pc:docMkLst>
        <pc:docMk/>
      </pc:docMkLst>
      <pc:sldChg chg="modSp mod modClrScheme chgLayout">
        <pc:chgData name="Obstfeld, Amrom E" userId="723fc76c-ee2b-4721-b304-153613f0d15a" providerId="ADAL" clId="{75196F45-9325-41AC-936B-61C7817F06E9}" dt="2024-11-04T02:56:18.316" v="2" actId="700"/>
        <pc:sldMkLst>
          <pc:docMk/>
          <pc:sldMk cId="2384464386" sldId="471"/>
        </pc:sldMkLst>
        <pc:spChg chg="mod ord">
          <ac:chgData name="Obstfeld, Amrom E" userId="723fc76c-ee2b-4721-b304-153613f0d15a" providerId="ADAL" clId="{75196F45-9325-41AC-936B-61C7817F06E9}" dt="2024-11-04T02:56:18.316" v="2" actId="700"/>
          <ac:spMkLst>
            <pc:docMk/>
            <pc:sldMk cId="2384464386" sldId="471"/>
            <ac:spMk id="4" creationId="{3BEDA2C6-1787-DD41-8698-A9A0063118C7}"/>
          </ac:spMkLst>
        </pc:spChg>
        <pc:spChg chg="mod ord">
          <ac:chgData name="Obstfeld, Amrom E" userId="723fc76c-ee2b-4721-b304-153613f0d15a" providerId="ADAL" clId="{75196F45-9325-41AC-936B-61C7817F06E9}" dt="2024-11-04T02:56:18.316" v="2" actId="700"/>
          <ac:spMkLst>
            <pc:docMk/>
            <pc:sldMk cId="2384464386" sldId="471"/>
            <ac:spMk id="5" creationId="{F169B706-A9F5-5B45-89EC-80038623C9FF}"/>
          </ac:spMkLst>
        </pc:spChg>
      </pc:sldChg>
      <pc:sldChg chg="addSp modSp mod modClrScheme chgLayout">
        <pc:chgData name="Obstfeld, Amrom E" userId="723fc76c-ee2b-4721-b304-153613f0d15a" providerId="ADAL" clId="{75196F45-9325-41AC-936B-61C7817F06E9}" dt="2024-11-04T02:56:31.043" v="3" actId="700"/>
        <pc:sldMkLst>
          <pc:docMk/>
          <pc:sldMk cId="3929708230" sldId="565"/>
        </pc:sldMkLst>
        <pc:spChg chg="mod ord">
          <ac:chgData name="Obstfeld, Amrom E" userId="723fc76c-ee2b-4721-b304-153613f0d15a" providerId="ADAL" clId="{75196F45-9325-41AC-936B-61C7817F06E9}" dt="2024-11-04T02:56:31.043" v="3" actId="700"/>
          <ac:spMkLst>
            <pc:docMk/>
            <pc:sldMk cId="3929708230" sldId="565"/>
            <ac:spMk id="2" creationId="{32E1AA3D-CC1E-C74E-A634-995E791A2433}"/>
          </ac:spMkLst>
        </pc:spChg>
        <pc:spChg chg="add mod ord">
          <ac:chgData name="Obstfeld, Amrom E" userId="723fc76c-ee2b-4721-b304-153613f0d15a" providerId="ADAL" clId="{75196F45-9325-41AC-936B-61C7817F06E9}" dt="2024-11-04T02:56:31.043" v="3" actId="700"/>
          <ac:spMkLst>
            <pc:docMk/>
            <pc:sldMk cId="3929708230" sldId="565"/>
            <ac:spMk id="3" creationId="{C6962A57-45E8-BFD6-E2D4-811697E6262D}"/>
          </ac:spMkLst>
        </pc:spChg>
      </pc:sldChg>
      <pc:sldChg chg="modSp mod modClrScheme chgLayout">
        <pc:chgData name="Obstfeld, Amrom E" userId="723fc76c-ee2b-4721-b304-153613f0d15a" providerId="ADAL" clId="{75196F45-9325-41AC-936B-61C7817F06E9}" dt="2024-11-04T02:56:08.345" v="1" actId="700"/>
        <pc:sldMkLst>
          <pc:docMk/>
          <pc:sldMk cId="815737291" sldId="575"/>
        </pc:sldMkLst>
        <pc:spChg chg="mod ord">
          <ac:chgData name="Obstfeld, Amrom E" userId="723fc76c-ee2b-4721-b304-153613f0d15a" providerId="ADAL" clId="{75196F45-9325-41AC-936B-61C7817F06E9}" dt="2024-11-04T02:56:08.345" v="1" actId="700"/>
          <ac:spMkLst>
            <pc:docMk/>
            <pc:sldMk cId="815737291" sldId="575"/>
            <ac:spMk id="2" creationId="{32E1AA3D-CC1E-C74E-A634-995E791A2433}"/>
          </ac:spMkLst>
        </pc:spChg>
        <pc:spChg chg="mod ord">
          <ac:chgData name="Obstfeld, Amrom E" userId="723fc76c-ee2b-4721-b304-153613f0d15a" providerId="ADAL" clId="{75196F45-9325-41AC-936B-61C7817F06E9}" dt="2024-11-04T02:56:08.345" v="1" actId="700"/>
          <ac:spMkLst>
            <pc:docMk/>
            <pc:sldMk cId="815737291" sldId="575"/>
            <ac:spMk id="3" creationId="{EE19BCF9-CEA1-7D4C-9B3A-71C9D9023AEA}"/>
          </ac:spMkLst>
        </pc:spChg>
      </pc:sldChg>
      <pc:sldMasterChg chg="delSldLayout">
        <pc:chgData name="Obstfeld, Amrom E" userId="723fc76c-ee2b-4721-b304-153613f0d15a" providerId="ADAL" clId="{75196F45-9325-41AC-936B-61C7817F06E9}" dt="2024-11-04T02:57:01.301" v="6" actId="2696"/>
        <pc:sldMasterMkLst>
          <pc:docMk/>
          <pc:sldMasterMk cId="2044624014" sldId="2147483660"/>
        </pc:sldMasterMkLst>
        <pc:sldLayoutChg chg="del">
          <pc:chgData name="Obstfeld, Amrom E" userId="723fc76c-ee2b-4721-b304-153613f0d15a" providerId="ADAL" clId="{75196F45-9325-41AC-936B-61C7817F06E9}" dt="2024-11-04T02:55:08.613" v="0" actId="2696"/>
          <pc:sldLayoutMkLst>
            <pc:docMk/>
            <pc:sldMasterMk cId="2044624014" sldId="2147483660"/>
            <pc:sldLayoutMk cId="0" sldId="2147483673"/>
          </pc:sldLayoutMkLst>
        </pc:sldLayoutChg>
        <pc:sldLayoutChg chg="del">
          <pc:chgData name="Obstfeld, Amrom E" userId="723fc76c-ee2b-4721-b304-153613f0d15a" providerId="ADAL" clId="{75196F45-9325-41AC-936B-61C7817F06E9}" dt="2024-11-04T02:57:01.270" v="4" actId="2696"/>
          <pc:sldLayoutMkLst>
            <pc:docMk/>
            <pc:sldMasterMk cId="2044624014" sldId="2147483660"/>
            <pc:sldLayoutMk cId="0" sldId="2147483674"/>
          </pc:sldLayoutMkLst>
        </pc:sldLayoutChg>
        <pc:sldLayoutChg chg="del">
          <pc:chgData name="Obstfeld, Amrom E" userId="723fc76c-ee2b-4721-b304-153613f0d15a" providerId="ADAL" clId="{75196F45-9325-41AC-936B-61C7817F06E9}" dt="2024-11-04T02:57:01.285" v="5" actId="2696"/>
          <pc:sldLayoutMkLst>
            <pc:docMk/>
            <pc:sldMasterMk cId="2044624014" sldId="2147483660"/>
            <pc:sldLayoutMk cId="0" sldId="2147483675"/>
          </pc:sldLayoutMkLst>
        </pc:sldLayoutChg>
        <pc:sldLayoutChg chg="del">
          <pc:chgData name="Obstfeld, Amrom E" userId="723fc76c-ee2b-4721-b304-153613f0d15a" providerId="ADAL" clId="{75196F45-9325-41AC-936B-61C7817F06E9}" dt="2024-11-04T02:57:01.301" v="6" actId="2696"/>
          <pc:sldLayoutMkLst>
            <pc:docMk/>
            <pc:sldMasterMk cId="2044624014" sldId="2147483660"/>
            <pc:sldLayoutMk cId="0" sldId="214748367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11/20/2024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11/20/2024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 Its separated into this quad window structure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 If you've just turned it on you won't see this open until you open a file.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a:t>
            </a:r>
          </a:p>
          <a:p>
            <a:endParaRPr lang="en-US" dirty="0"/>
          </a:p>
          <a:p>
            <a:pPr rtl="0"/>
            <a:r>
              <a:rPr lang="en-US" dirty="0"/>
              <a:t>The Console is on the bottom left. You can use the console to quickly run an individual R command but what you do there is not saved in any way so we generally discourage making much use of this window. </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Markdown, or just quarto, is a type of file that we most commonly use for writing R code. It provides us with features and tools to tackle the reproducibility problem.</a:t>
            </a:r>
          </a:p>
          <a:p>
            <a:endParaRPr lang="en-US" dirty="0"/>
          </a:p>
          <a:p>
            <a:pPr rtl="0"/>
            <a:r>
              <a:rPr lang="en-US" dirty="0"/>
              <a:t>The magic of quarto is that it allows us to craft a document composed of computer code mixed in with narrative annotation that in turn documents the purpose of the code. It allows us to note details and information about the decisions we made in our analysis.</a:t>
            </a:r>
          </a:p>
          <a:p>
            <a:endParaRPr lang="en-US" dirty="0"/>
          </a:p>
          <a:p>
            <a:r>
              <a:rPr lang="en-US" dirty="0"/>
              <a:t>R Markdown in other words provides us with a lab notebook interface for analysis, visualization, and annotation of our analytical work.</a:t>
            </a:r>
          </a:p>
          <a:p>
            <a:endParaRPr lang="en-US"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fundamentally just plain old ascii text files that you can open in any text editor like notepad.</a:t>
            </a:r>
          </a:p>
          <a:p>
            <a:endParaRPr lang="en-US" dirty="0"/>
          </a:p>
          <a:p>
            <a:r>
              <a:rPr lang="en-US" dirty="0"/>
              <a:t>However they are definitely not simple, with all their markings, which is why you're probably not going to want to </a:t>
            </a:r>
            <a:r>
              <a:rPr lang="en-US" dirty="0" err="1"/>
              <a:t>edut</a:t>
            </a:r>
            <a:r>
              <a:rPr lang="en-US" dirty="0"/>
              <a:t> them in notepad but rather in a program like </a:t>
            </a:r>
            <a:r>
              <a:rPr lang="en-US" dirty="0" err="1"/>
              <a:t>Rstudio</a:t>
            </a:r>
            <a:endParaRPr lang="en-US" dirty="0"/>
          </a:p>
          <a:p>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the same document looks in </a:t>
            </a:r>
            <a:r>
              <a:rPr lang="en-US" dirty="0" err="1"/>
              <a:t>Rstudio</a:t>
            </a:r>
            <a:r>
              <a:rPr lang="en-US" dirty="0"/>
              <a:t> and you can already appreciate that </a:t>
            </a:r>
            <a:r>
              <a:rPr lang="en-US" dirty="0" err="1"/>
              <a:t>Rstudio</a:t>
            </a:r>
            <a:r>
              <a:rPr lang="en-US" dirty="0"/>
              <a:t> is trying to help us. the text is colored in different ways, we have numbered lines and there are other markings as well.</a:t>
            </a:r>
          </a:p>
          <a:p>
            <a:endParaRPr lang="en-US" dirty="0"/>
          </a:p>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6290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within the Quarto document we have a few different ways to run our 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top right of every code chunk you'll see a green triangle. This is a play button and you use it to execute all the R code in a </a:t>
            </a:r>
            <a:r>
              <a:rPr lang="en-US" dirty="0" err="1"/>
              <a:t>a</a:t>
            </a:r>
            <a:r>
              <a:rPr lang="en-US" dirty="0"/>
              <a:t> single code chunk by ** clicking the “Run Code Chunk” arrow. </a:t>
            </a:r>
          </a:p>
          <a:p>
            <a:endParaRPr lang="en-US" dirty="0"/>
          </a:p>
          <a:p>
            <a:r>
              <a:rPr lang="en-US" dirty="0"/>
              <a:t>If you want you can also run each line in a chunk line by line by pressing ctrl-enter</a:t>
            </a:r>
          </a:p>
          <a:p>
            <a:endParaRPr lang="en-US" dirty="0"/>
          </a:p>
          <a:p>
            <a:r>
              <a:rPr lang="en-US" dirty="0"/>
              <a:t>Finally You can evaluate all the chunks and text in one go in a process called "rendering"</a:t>
            </a:r>
          </a:p>
          <a:p>
            <a:endParaRPr lang="en-US" dirty="0"/>
          </a:p>
          <a:p>
            <a:r>
              <a:rPr lang="en-US" dirty="0"/>
              <a:t>When you click the render button which is typically in the context menu above the quarto document, we can turn a quarto document from this </a:t>
            </a:r>
          </a:p>
          <a:p>
            <a:endParaRPr lang="en-US" dirty="0">
              <a:sym typeface="Wingdings" panose="05000000000000000000" pitchFamily="2" charset="2"/>
            </a:endParaRPr>
          </a:p>
          <a:p>
            <a:r>
              <a:rPr lang="en-US" dirty="0">
                <a:sym typeface="Wingdings" panose="05000000000000000000" pitchFamily="2" charset="2"/>
              </a:rPr>
              <a:t></a:t>
            </a:r>
            <a:r>
              <a:rPr lang="en-US" dirty="0"/>
              <a:t>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14</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panose="05000000000000000000" pitchFamily="2" charset="2"/>
              </a:rPr>
              <a:t></a:t>
            </a:r>
            <a:r>
              <a:rPr lang="en-US" baseline="0" dirty="0"/>
              <a:t>Now in today's workshop we're going to be using a relatively new feature of </a:t>
            </a:r>
            <a:r>
              <a:rPr lang="en-US" baseline="0" dirty="0" err="1"/>
              <a:t>Rstudio</a:t>
            </a:r>
            <a:r>
              <a:rPr lang="en-US" baseline="0" dirty="0"/>
              <a:t> which is the Quarto Visual editor.</a:t>
            </a:r>
          </a:p>
          <a:p>
            <a:endParaRPr lang="en-US" baseline="0" dirty="0"/>
          </a:p>
          <a:p>
            <a:r>
              <a:rPr lang="en-US" baseline="0" dirty="0"/>
              <a:t>The Visual editor combines the ability to interactively edit your code, while simultaneously drafting your text with all the styles you would see in the final rendered output.</a:t>
            </a:r>
          </a:p>
          <a:p>
            <a:endParaRPr lang="en-US" baseline="0" dirty="0"/>
          </a:p>
          <a:p>
            <a:r>
              <a:rPr lang="en-US" baseline="0" dirty="0"/>
              <a:t>But if you prefer the old non-styled text editor that is still available, and that's actually how I prefer to code in R.</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60347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It’s </a:t>
            </a:r>
            <a:r>
              <a:rPr lang="en-US" dirty="0"/>
              <a:t>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 </a:t>
            </a:r>
            <a:r>
              <a:rPr lang="en-US" baseline="0" dirty="0"/>
              <a:t>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Now I'm sure no one is here to use R as a </a:t>
            </a:r>
            <a:r>
              <a:rPr lang="en-US" baseline="0" dirty="0" err="1"/>
              <a:t>calculatior</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more complex actions on our behalf.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use functions that others have written (or that we write ourselves) to reuse code again and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Here we have the abs function which not surprisingly gives us the absolute value of a number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r>
              <a:rPr lang="en-US" baseline="0" dirty="0">
                <a:sym typeface="Wingdings" panose="05000000000000000000" pitchFamily="2" charset="2"/>
              </a:rPr>
              <a: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inputs within parentheses that we call arguments.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run the play button, the function evaluates the arguments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Now its important to recognize that the result of our code, in this case, is just output as something for us to view, but its not saved in any way</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That is where objects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extremely versatile, 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using the </a:t>
            </a:r>
            <a:r>
              <a:rPr lang="en-US" b="1" baseline="0" dirty="0"/>
              <a:t>seq()</a:t>
            </a:r>
            <a:r>
              <a:rPr lang="en-US" baseline="0" dirty="0"/>
              <a:t> function to create a series of integers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name of the objects is completely arbitrary its best practice to name things in intuitive easy to remember 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Now again, you can execute code without assigning it to an object however the output wont be stored.  So if you want to revisit or reference the output of a particular line of code, you have to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I access the values stored in an object?</a:t>
            </a:r>
          </a:p>
          <a:p>
            <a:endParaRPr lang="en-US" dirty="0"/>
          </a:p>
          <a:p>
            <a:r>
              <a:rPr lang="en-US" dirty="0"/>
              <a:t>Well if we just want to see the object's value you can simply place it in a chunk and run the chunk</a:t>
            </a:r>
          </a:p>
          <a:p>
            <a:r>
              <a:rPr lang="en-US" dirty="0">
                <a:sym typeface="Wingdings" panose="05000000000000000000" pitchFamily="2" charset="2"/>
              </a:rPr>
              <a:t></a:t>
            </a:r>
          </a:p>
          <a:p>
            <a:r>
              <a:rPr lang="en-US" dirty="0"/>
              <a:t>The Quarto document will print out the value </a:t>
            </a:r>
            <a:r>
              <a:rPr lang="en-US" dirty="0" err="1"/>
              <a:t>directrly</a:t>
            </a:r>
            <a:r>
              <a:rPr lang="en-US" dirty="0"/>
              <a:t> below the chunk</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75658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Alternatively We can also review our object in RStudio via the environment tab, which again is in the upper right quadrant of RStudio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 the output of functions in the form of objects as arguments for future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 </a:t>
            </a:r>
            <a:r>
              <a:rPr lang="en-US" baseline="0" dirty="0"/>
              <a:t>we can calculate the min of our sequence of numbers,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 </a:t>
            </a:r>
            <a:r>
              <a:rPr lang="en-US" baseline="0" dirty="0"/>
              <a:t>Or the maximum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specific type of object deserves special mention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something with rows and columns along the lines of an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accepts tabular data from a variety of sources including (comma separated value files, excel spreadsheets, or directly from databases).  This is the import part of data analysis that is usually the start of a series of analytical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Because we can store </a:t>
            </a:r>
            <a:r>
              <a:rPr lang="en-US" baseline="0" dirty="0" err="1"/>
              <a:t>dataframes</a:t>
            </a:r>
            <a:r>
              <a:rPr lang="en-US" baseline="0" dirty="0"/>
              <a:t> as objects we can perform actions on them just like other objects, including filtering, summarizing, joining and pivoting.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I'm imagine you've created functions that extend the functionality of R and help you with a data analysis challenge. You might want to bundle these all together and make that available to others. That’s where packages come in. a package is a series of functions, datasets and help files that all work together around a theme.</a:t>
            </a:r>
          </a:p>
          <a:p>
            <a:endParaRPr lang="en-US" baseline="0" dirty="0"/>
          </a:p>
          <a:p>
            <a:r>
              <a:rPr lang="en-US" baseline="0" dirty="0">
                <a:sym typeface="Wingdings" panose="05000000000000000000" pitchFamily="2" charset="2"/>
              </a:rPr>
              <a:t> </a:t>
            </a:r>
            <a:r>
              <a:rPr lang="en-US" baseline="0" dirty="0"/>
              <a:t>Packages need to be installed with the command </a:t>
            </a:r>
            <a:r>
              <a:rPr lang="en-US" b="1" baseline="0" dirty="0" err="1"/>
              <a:t>install.packages</a:t>
            </a:r>
            <a:r>
              <a:rPr lang="en-US" baseline="0" dirty="0"/>
              <a:t>. You go to an R chunk or the R Console and type </a:t>
            </a:r>
            <a:r>
              <a:rPr lang="en-US" baseline="0" dirty="0" err="1"/>
              <a:t>install.packages</a:t>
            </a:r>
            <a:r>
              <a:rPr lang="en-US" baseline="0" dirty="0"/>
              <a:t>(“</a:t>
            </a:r>
            <a:r>
              <a:rPr lang="en-US" baseline="0" dirty="0" err="1"/>
              <a:t>packagename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a:t>
            </a:r>
          </a:p>
          <a:p>
            <a:r>
              <a:rPr lang="en-US" b="0" baseline="0" dirty="0">
                <a:sym typeface="Wingdings" panose="05000000000000000000" pitchFamily="2" charset="2"/>
              </a:rPr>
              <a:t></a:t>
            </a:r>
            <a:r>
              <a:rPr lang="en-US" b="0" baseline="0" dirty="0"/>
              <a:t>This is done with the command “library”. So every time you start a new R session you have to load each package that you want to use again.</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OK, let's consolidate some of what we've learned.</a:t>
            </a:r>
          </a:p>
          <a:p>
            <a:endParaRPr lang="en-US" b="0" dirty="0"/>
          </a:p>
          <a:p>
            <a:r>
              <a:rPr lang="en-US" b="0" dirty="0"/>
              <a:t>Use the MISC pane in </a:t>
            </a:r>
            <a:r>
              <a:rPr lang="en-US" b="0" dirty="0" err="1"/>
              <a:t>Rstudio</a:t>
            </a:r>
            <a:r>
              <a:rPr lang="en-US" b="0" dirty="0"/>
              <a:t> to navigate to the exercises folder and open the 01 - Fixing </a:t>
            </a:r>
            <a:r>
              <a:rPr lang="en-US" b="0" dirty="0" err="1"/>
              <a:t>Syntax.qmd</a:t>
            </a:r>
            <a:r>
              <a:rPr lang="en-US" b="0" dirty="0"/>
              <a:t> file.</a:t>
            </a:r>
          </a:p>
          <a:p>
            <a:endParaRPr lang="en-US" b="0" dirty="0"/>
          </a:p>
          <a:p>
            <a:r>
              <a:rPr lang="en-US" b="0" dirty="0"/>
              <a:t>We will meet back together in a minute to see if we can fix this code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29</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Quarto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Quarto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t>
            </a:r>
            <a:r>
              <a:rPr lang="en-US" sz="1200" b="1" dirty="0" err="1"/>
              <a:t>Dataframes</a:t>
            </a:r>
            <a:r>
              <a:rPr lang="en-US" sz="1200" b="1" dirty="0"/>
              <a:t> which </a:t>
            </a:r>
            <a:r>
              <a:rPr lang="en-US" sz="1200" dirty="0"/>
              <a:t>are the object types that store tabular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all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data analysis, and very capable for producing impressive visualizations.  And what I think is its greatest asset is the great community of folks using it for data science, and if this is your first time using R let me be the first to welcome you to this community via this workshop.</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sym typeface="Wingdings" panose="05000000000000000000" pitchFamily="2" charset="2"/>
              </a:rPr>
              <a:t> </a:t>
            </a:r>
            <a:r>
              <a:rPr lang="en" dirty="0"/>
              <a:t>Then, there’s RStudio. RStudio is the name of a a piece of software. You can think of RStudio as a sophisticated text editor for writing R code. </a:t>
            </a:r>
            <a:endParaRPr lang="en" dirty="0">
              <a:solidFill>
                <a:schemeClr val="dk1"/>
              </a:solidFill>
            </a:endParaRP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a:sym typeface="Wingdings" panose="05000000000000000000" pitchFamily="2" charset="2"/>
              </a:rPr>
              <a:t> </a:t>
            </a:r>
            <a:r>
              <a:rPr lang="en"/>
              <a:t> </a:t>
            </a:r>
            <a:r>
              <a:rPr lang="en" dirty="0"/>
              <a:t>Finally there’s Quarto Markdown. Quarto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 Quarto document. Quarto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65076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50053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the Table not seem to agree with the Figure?</a:t>
            </a:r>
          </a:p>
          <a:p>
            <a:r>
              <a:rPr lang="en-US" baseline="0" dirty="0"/>
              <a:t>-Why did I decide to omit these six samples from my analysis?</a:t>
            </a:r>
          </a:p>
          <a:p>
            <a:endParaRPr lang="en-US" baseline="0" dirty="0"/>
          </a:p>
          <a:p>
            <a:r>
              <a:rPr lang="en-US" baseline="0" dirty="0">
                <a:sym typeface="Wingdings" panose="05000000000000000000" pitchFamily="2" charset="2"/>
              </a:rPr>
              <a:t></a:t>
            </a:r>
            <a:r>
              <a:rPr lang="en-US" baseline="0" dirty="0"/>
              <a:t>Your closest collaborator is you from 6 months ago.  You can do yourself a huge favor by using tools that promote reproducibility.</a:t>
            </a:r>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7</a:t>
            </a:fld>
            <a:endParaRPr lang="en-US"/>
          </a:p>
        </p:txBody>
      </p:sp>
    </p:spTree>
    <p:extLst>
      <p:ext uri="{BB962C8B-B14F-4D97-AF65-F5344CB8AC3E}">
        <p14:creationId xmlns:p14="http://schemas.microsoft.com/office/powerpoint/2010/main" val="239112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get started setting up our R environment.</a:t>
            </a:r>
          </a:p>
          <a:p>
            <a:endParaRPr lang="en-US" dirty="0"/>
          </a:p>
          <a:p>
            <a:r>
              <a:rPr lang="en-US" dirty="0"/>
              <a:t>We're going to be using a cloud based </a:t>
            </a:r>
            <a:r>
              <a:rPr lang="en-US" dirty="0" err="1"/>
              <a:t>Rstudio</a:t>
            </a:r>
            <a:r>
              <a:rPr lang="en-US" dirty="0"/>
              <a:t> during today's workshop.</a:t>
            </a:r>
          </a:p>
          <a:p>
            <a:endParaRPr lang="en-US" dirty="0"/>
          </a:p>
          <a:p>
            <a:r>
              <a:rPr lang="en-US" dirty="0"/>
              <a:t>To get started please follow the steps on this slide. </a:t>
            </a:r>
          </a:p>
          <a:p>
            <a:r>
              <a:rPr lang="en-US" dirty="0"/>
              <a:t>Please go to this </a:t>
            </a:r>
            <a:r>
              <a:rPr lang="en-US" dirty="0" err="1"/>
              <a:t>url</a:t>
            </a:r>
            <a:r>
              <a:rPr lang="en-US" dirty="0"/>
              <a:t>. </a:t>
            </a:r>
          </a:p>
          <a:p>
            <a:r>
              <a:rPr lang="en-US" dirty="0"/>
              <a:t>Sign up for an account, or if you happen to already have a </a:t>
            </a:r>
            <a:r>
              <a:rPr lang="en-US" dirty="0" err="1"/>
              <a:t>Rstudio</a:t>
            </a:r>
            <a:r>
              <a:rPr lang="en-US" dirty="0"/>
              <a:t> account you can use those credentials to login.</a:t>
            </a:r>
          </a:p>
          <a:p>
            <a:r>
              <a:rPr lang="en-US" dirty="0"/>
              <a:t>Then on the top of the window you will see an option to Save a Copy of the Workshop project, please do that.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64627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6741469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11/20/2024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68" r:id="rId9"/>
    <p:sldLayoutId id="2147483669" r:id="rId10"/>
    <p:sldLayoutId id="2147483670" r:id="rId11"/>
    <p:sldLayoutId id="2147483671" r:id="rId12"/>
    <p:sldLayoutId id="2147483672" r:id="rId13"/>
    <p:sldLayoutId id="2147483678" r:id="rId14"/>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26.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tiff"/><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fontScale="90000"/>
          </a:bodyPr>
          <a:lstStyle/>
          <a:p>
            <a:br>
              <a:rPr lang="en-US" b="1" dirty="0"/>
            </a:br>
            <a:r>
              <a:rPr lang="en-US" b="1" dirty="0"/>
              <a:t>A </a:t>
            </a:r>
            <a:r>
              <a:rPr lang="en-US" b="1" dirty="0" err="1"/>
              <a:t>RefResher</a:t>
            </a:r>
            <a:r>
              <a:rPr lang="en-US" b="1" dirty="0"/>
              <a:t> in Laboratory Statistics: Using R in Validations and Verifications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b="1" dirty="0"/>
              <a:t>Amrom Obstfeld</a:t>
            </a:r>
          </a:p>
          <a:p>
            <a:r>
              <a:rPr lang="en-US" sz="2800" dirty="0"/>
              <a:t>November 22, 2024</a:t>
            </a:r>
            <a:endParaRPr lang="en-US" sz="2000" dirty="0"/>
          </a:p>
        </p:txBody>
      </p:sp>
      <p:sp>
        <p:nvSpPr>
          <p:cNvPr id="4" name="Slide Number Placeholder 3">
            <a:extLst>
              <a:ext uri="{FF2B5EF4-FFF2-40B4-BE49-F238E27FC236}">
                <a16:creationId xmlns:a16="http://schemas.microsoft.com/office/drawing/2014/main" id="{C29E2299-64EA-A145-80A6-0478B89A990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2193057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srcRect/>
          <a:stretch/>
        </p:blipFill>
        <p:spPr>
          <a:xfrm>
            <a:off x="4572524" y="1762589"/>
            <a:ext cx="3046952" cy="3332822"/>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23897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p>
        </p:txBody>
      </p:sp>
      <p:pic>
        <p:nvPicPr>
          <p:cNvPr id="4" name="Picture 3">
            <a:extLst>
              <a:ext uri="{FF2B5EF4-FFF2-40B4-BE49-F238E27FC236}">
                <a16:creationId xmlns:a16="http://schemas.microsoft.com/office/drawing/2014/main" id="{2A94A250-84CD-73FB-3523-40D40E2185D3}"/>
              </a:ext>
            </a:extLst>
          </p:cNvPr>
          <p:cNvPicPr>
            <a:picLocks noChangeAspect="1"/>
          </p:cNvPicPr>
          <p:nvPr/>
        </p:nvPicPr>
        <p:blipFill rotWithShape="1">
          <a:blip r:embed="rId3">
            <a:alphaModFix/>
          </a:blip>
          <a:srcRect t="547" r="434"/>
          <a:stretch/>
        </p:blipFill>
        <p:spPr>
          <a:xfrm>
            <a:off x="5161925" y="1198830"/>
            <a:ext cx="5147138" cy="5493259"/>
          </a:xfrm>
          <a:prstGeom prst="rect">
            <a:avLst/>
          </a:prstGeom>
        </p:spPr>
      </p:pic>
    </p:spTree>
    <p:extLst>
      <p:ext uri="{BB962C8B-B14F-4D97-AF65-F5344CB8AC3E}">
        <p14:creationId xmlns:p14="http://schemas.microsoft.com/office/powerpoint/2010/main" val="1518600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
        <p:nvSpPr>
          <p:cNvPr id="2" name="object 10">
            <a:extLst>
              <a:ext uri="{FF2B5EF4-FFF2-40B4-BE49-F238E27FC236}">
                <a16:creationId xmlns:a16="http://schemas.microsoft.com/office/drawing/2014/main" id="{05D7A9E8-5E7A-2769-8E52-6AC87A9983B3}"/>
              </a:ext>
            </a:extLst>
          </p:cNvPr>
          <p:cNvSpPr txBox="1"/>
          <p:nvPr/>
        </p:nvSpPr>
        <p:spPr>
          <a:xfrm>
            <a:off x="-1" y="23897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11668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383E0-D27B-70D8-049D-11DB9B255551}"/>
              </a:ext>
            </a:extLst>
          </p:cNvPr>
          <p:cNvSpPr/>
          <p:nvPr/>
        </p:nvSpPr>
        <p:spPr>
          <a:xfrm>
            <a:off x="567160" y="307600"/>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5" name="Group 4">
            <a:extLst>
              <a:ext uri="{FF2B5EF4-FFF2-40B4-BE49-F238E27FC236}">
                <a16:creationId xmlns:a16="http://schemas.microsoft.com/office/drawing/2014/main" id="{95C9973E-3197-AB3C-7845-37F73E7862A6}"/>
              </a:ext>
            </a:extLst>
          </p:cNvPr>
          <p:cNvGrpSpPr/>
          <p:nvPr/>
        </p:nvGrpSpPr>
        <p:grpSpPr>
          <a:xfrm>
            <a:off x="6579340" y="307600"/>
            <a:ext cx="5528842" cy="6474200"/>
            <a:chOff x="6579340" y="307600"/>
            <a:chExt cx="5528842" cy="6474200"/>
          </a:xfrm>
        </p:grpSpPr>
        <p:sp>
          <p:nvSpPr>
            <p:cNvPr id="3" name="Rectangle 2">
              <a:extLst>
                <a:ext uri="{FF2B5EF4-FFF2-40B4-BE49-F238E27FC236}">
                  <a16:creationId xmlns:a16="http://schemas.microsoft.com/office/drawing/2014/main" id="{4A74CFDF-8282-E6E4-D3D0-BF68E4AC9134}"/>
                </a:ext>
              </a:extLst>
            </p:cNvPr>
            <p:cNvSpPr/>
            <p:nvPr/>
          </p:nvSpPr>
          <p:spPr>
            <a:xfrm>
              <a:off x="6579340" y="307600"/>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4741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srcRect t="30294" b="36326"/>
          <a:stretch/>
        </p:blipFill>
        <p:spPr>
          <a:xfrm>
            <a:off x="925165" y="148732"/>
            <a:ext cx="5170837" cy="317737"/>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539411" y="3673052"/>
            <a:ext cx="556590" cy="510328"/>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C0AC3D2-7797-3DE4-3AAA-7BB711E6BDCA}"/>
              </a:ext>
            </a:extLst>
          </p:cNvPr>
          <p:cNvGrpSpPr/>
          <p:nvPr/>
        </p:nvGrpSpPr>
        <p:grpSpPr>
          <a:xfrm>
            <a:off x="1614311" y="3007097"/>
            <a:ext cx="9189156" cy="1869703"/>
            <a:chOff x="1614311" y="3007097"/>
            <a:chExt cx="9189156" cy="1869703"/>
          </a:xfrm>
        </p:grpSpPr>
        <p:pic>
          <p:nvPicPr>
            <p:cNvPr id="6" name="Picture 5">
              <a:extLst>
                <a:ext uri="{FF2B5EF4-FFF2-40B4-BE49-F238E27FC236}">
                  <a16:creationId xmlns:a16="http://schemas.microsoft.com/office/drawing/2014/main" id="{D8C0DC07-8C0F-D9DD-5AFD-7E0D1E662178}"/>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614311" y="3007097"/>
              <a:ext cx="9189156" cy="1869703"/>
            </a:xfrm>
            <a:prstGeom prst="rect">
              <a:avLst/>
            </a:prstGeom>
          </p:spPr>
        </p:pic>
        <p:pic>
          <p:nvPicPr>
            <p:cNvPr id="8" name="Picture 7">
              <a:extLst>
                <a:ext uri="{FF2B5EF4-FFF2-40B4-BE49-F238E27FC236}">
                  <a16:creationId xmlns:a16="http://schemas.microsoft.com/office/drawing/2014/main" id="{22C24B32-D378-3C7C-2D35-29F756858D54}"/>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8898250" y="3007097"/>
              <a:ext cx="1651920" cy="1869703"/>
            </a:xfrm>
            <a:prstGeom prst="rect">
              <a:avLst/>
            </a:prstGeom>
          </p:spPr>
        </p:pic>
      </p:grpSp>
      <p:sp>
        <p:nvSpPr>
          <p:cNvPr id="10" name="Rectangle 9">
            <a:extLst>
              <a:ext uri="{FF2B5EF4-FFF2-40B4-BE49-F238E27FC236}">
                <a16:creationId xmlns:a16="http://schemas.microsoft.com/office/drawing/2014/main" id="{DC79FA1B-156A-9ED4-C924-CF593751C1FC}"/>
              </a:ext>
            </a:extLst>
          </p:cNvPr>
          <p:cNvSpPr/>
          <p:nvPr/>
        </p:nvSpPr>
        <p:spPr>
          <a:xfrm>
            <a:off x="9878392" y="3152938"/>
            <a:ext cx="925075" cy="873944"/>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E294D8D-9794-6797-5454-2AF64667DD7C}"/>
              </a:ext>
            </a:extLst>
          </p:cNvPr>
          <p:cNvPicPr>
            <a:picLocks noChangeAspect="1"/>
          </p:cNvPicPr>
          <p:nvPr/>
        </p:nvPicPr>
        <p:blipFill rotWithShape="1">
          <a:blip r:embed="rId14"/>
          <a:srcRect r="16759"/>
          <a:stretch/>
        </p:blipFill>
        <p:spPr>
          <a:xfrm>
            <a:off x="1614311" y="4876800"/>
            <a:ext cx="9262533" cy="1203175"/>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0" grpId="0"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531AE3B-5BF7-C748-42C7-40C484690CE0}"/>
              </a:ext>
            </a:extLst>
          </p:cNvPr>
          <p:cNvSpPr/>
          <p:nvPr/>
        </p:nvSpPr>
        <p:spPr>
          <a:xfrm>
            <a:off x="6367883" y="223121"/>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F462D5B-7B3F-679C-3D33-BE998A24FCBC}"/>
              </a:ext>
            </a:extLst>
          </p:cNvPr>
          <p:cNvSpPr/>
          <p:nvPr/>
        </p:nvSpPr>
        <p:spPr>
          <a:xfrm>
            <a:off x="567158" y="223121"/>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18CE51-A0BC-F310-10F4-08F2DECB0D93}"/>
              </a:ext>
            </a:extLst>
          </p:cNvPr>
          <p:cNvPicPr>
            <a:picLocks noChangeAspect="1"/>
          </p:cNvPicPr>
          <p:nvPr/>
        </p:nvPicPr>
        <p:blipFill>
          <a:blip r:embed="rId3"/>
          <a:stretch>
            <a:fillRect/>
          </a:stretch>
        </p:blipFill>
        <p:spPr>
          <a:xfrm>
            <a:off x="52218" y="0"/>
            <a:ext cx="6014565" cy="6858000"/>
          </a:xfrm>
          <a:prstGeom prst="rect">
            <a:avLst/>
          </a:prstGeom>
        </p:spPr>
      </p:pic>
      <p:pic>
        <p:nvPicPr>
          <p:cNvPr id="25" name="Picture 24">
            <a:extLst>
              <a:ext uri="{FF2B5EF4-FFF2-40B4-BE49-F238E27FC236}">
                <a16:creationId xmlns:a16="http://schemas.microsoft.com/office/drawing/2014/main" id="{6133B037-FE5B-51F5-9C49-0539DD611080}"/>
              </a:ext>
            </a:extLst>
          </p:cNvPr>
          <p:cNvPicPr>
            <a:picLocks noChangeAspect="1"/>
          </p:cNvPicPr>
          <p:nvPr/>
        </p:nvPicPr>
        <p:blipFill>
          <a:blip r:embed="rId4"/>
          <a:stretch>
            <a:fillRect/>
          </a:stretch>
        </p:blipFill>
        <p:spPr>
          <a:xfrm>
            <a:off x="6500048" y="0"/>
            <a:ext cx="5978017" cy="6858000"/>
          </a:xfrm>
          <a:prstGeom prst="rect">
            <a:avLst/>
          </a:prstGeom>
        </p:spPr>
      </p:pic>
      <p:pic>
        <p:nvPicPr>
          <p:cNvPr id="29" name="Picture 28">
            <a:extLst>
              <a:ext uri="{FF2B5EF4-FFF2-40B4-BE49-F238E27FC236}">
                <a16:creationId xmlns:a16="http://schemas.microsoft.com/office/drawing/2014/main" id="{69DBC592-CC7A-B8ED-7DDA-38A70AE655DC}"/>
              </a:ext>
            </a:extLst>
          </p:cNvPr>
          <p:cNvPicPr>
            <a:picLocks noChangeAspect="1"/>
          </p:cNvPicPr>
          <p:nvPr/>
        </p:nvPicPr>
        <p:blipFill>
          <a:blip r:embed="rId5"/>
          <a:stretch>
            <a:fillRect/>
          </a:stretch>
        </p:blipFill>
        <p:spPr>
          <a:xfrm>
            <a:off x="3139164" y="0"/>
            <a:ext cx="6017190" cy="6858000"/>
          </a:xfrm>
          <a:prstGeom prst="rect">
            <a:avLst/>
          </a:prstGeom>
          <a:effectLst>
            <a:outerShdw blurRad="63500" sx="102000" sy="102000" algn="ctr" rotWithShape="0">
              <a:prstClr val="black">
                <a:alpha val="40000"/>
              </a:prstClr>
            </a:outerShdw>
          </a:effectLst>
        </p:spPr>
      </p:pic>
      <p:sp>
        <p:nvSpPr>
          <p:cNvPr id="30" name="object 10">
            <a:extLst>
              <a:ext uri="{FF2B5EF4-FFF2-40B4-BE49-F238E27FC236}">
                <a16:creationId xmlns:a16="http://schemas.microsoft.com/office/drawing/2014/main" id="{1F89C918-87E7-03F0-E635-13181837F55F}"/>
              </a:ext>
            </a:extLst>
          </p:cNvPr>
          <p:cNvSpPr txBox="1"/>
          <p:nvPr/>
        </p:nvSpPr>
        <p:spPr>
          <a:xfrm>
            <a:off x="-1" y="238975"/>
            <a:ext cx="2656937" cy="2505173"/>
          </a:xfrm>
          <a:prstGeom prst="rect">
            <a:avLst/>
          </a:prstGeom>
        </p:spPr>
        <p:txBody>
          <a:bodyPr vert="horz" wrap="square" lIns="0" tIns="12065" rIns="0" bIns="0" rtlCol="0">
            <a:spAutoFit/>
          </a:bodyPr>
          <a:lstStyle/>
          <a:p>
            <a:pPr marL="12700" algn="ctr">
              <a:lnSpc>
                <a:spcPct val="100000"/>
              </a:lnSpc>
              <a:spcBef>
                <a:spcPts val="95"/>
              </a:spcBef>
            </a:pPr>
            <a:r>
              <a:rPr lang="en-US" sz="5400" dirty="0">
                <a:latin typeface="Tw Cen MT" panose="020B0602020104020603" pitchFamily="34" charset="77"/>
                <a:cs typeface="Helvetica Neue"/>
              </a:rPr>
              <a:t>Quarto Visual Editor</a:t>
            </a:r>
            <a:endParaRPr sz="5400" dirty="0">
              <a:latin typeface="Tw Cen MT" panose="020B0602020104020603" pitchFamily="34" charset="77"/>
              <a:cs typeface="Helvetica Neue"/>
            </a:endParaRPr>
          </a:p>
        </p:txBody>
      </p:sp>
    </p:spTree>
    <p:extLst>
      <p:ext uri="{BB962C8B-B14F-4D97-AF65-F5344CB8AC3E}">
        <p14:creationId xmlns:p14="http://schemas.microsoft.com/office/powerpoint/2010/main" val="13016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45833E-6 0 L 0.25 0 " pathEditMode="relative" rAng="0" ptsTypes="AA">
                                      <p:cBhvr>
                                        <p:cTn id="6" dur="1500" fill="hold"/>
                                        <p:tgtEl>
                                          <p:spTgt spid="14"/>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1500" fill="hold"/>
                                        <p:tgtEl>
                                          <p:spTgt spid="25"/>
                                        </p:tgtEl>
                                        <p:attrNameLst>
                                          <p:attrName>ppt_x</p:attrName>
                                          <p:attrName>ppt_y</p:attrName>
                                        </p:attrNameLst>
                                      </p:cBhvr>
                                    </p:animMotion>
                                  </p:childTnLst>
                                </p:cTn>
                              </p:par>
                            </p:childTnLst>
                          </p:cTn>
                        </p:par>
                        <p:par>
                          <p:cTn id="9" fill="hold">
                            <p:stCondLst>
                              <p:cond delay="1500"/>
                            </p:stCondLst>
                            <p:childTnLst>
                              <p:par>
                                <p:cTn id="10" presetID="10" presetClass="exit" presetSubtype="0" fill="hold" nodeType="after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734567" y="1781175"/>
            <a:ext cx="11111725" cy="3178175"/>
          </a:xfrm>
        </p:spPr>
        <p:txBody>
          <a:bodyPr>
            <a:noAutofit/>
          </a:bodyPr>
          <a:lstStyle/>
          <a:p>
            <a:pPr marL="514350" indent="-514350">
              <a:buFont typeface="+mj-lt"/>
              <a:buAutoNum type="arabicPeriod"/>
            </a:pPr>
            <a:r>
              <a:rPr lang="en-US" sz="2800" dirty="0"/>
              <a:t>Open a sample Quarto document (File -&gt; New File -&gt; Quarto Document).</a:t>
            </a:r>
          </a:p>
          <a:p>
            <a:pPr marL="0" indent="0">
              <a:buNone/>
            </a:pPr>
            <a:r>
              <a:rPr lang="en-US" sz="2800" i="1" dirty="0"/>
              <a:t>(A pop-up will ask you to choose some options, just click "create" button)</a:t>
            </a:r>
            <a:endParaRPr lang="en-US" sz="2800" dirty="0"/>
          </a:p>
          <a:p>
            <a:pPr marL="514350" indent="-514350">
              <a:buFont typeface="+mj-lt"/>
              <a:buAutoNum type="arabicPeriod" startAt="2"/>
            </a:pPr>
            <a:r>
              <a:rPr lang="en-US" sz="2800" dirty="0"/>
              <a:t>Review the format of the document:  header, text, code chunks </a:t>
            </a:r>
          </a:p>
          <a:p>
            <a:pPr marL="514350" indent="-514350">
              <a:buFont typeface="+mj-lt"/>
              <a:buAutoNum type="arabicPeriod" startAt="2"/>
            </a:pPr>
            <a:r>
              <a:rPr lang="en-US" sz="2800" dirty="0"/>
              <a:t>Execute the individual code chunks by selecting the Run Current Chunk arrow.  </a:t>
            </a:r>
          </a:p>
          <a:p>
            <a:pPr marL="514350" indent="-514350">
              <a:buFont typeface="+mj-lt"/>
              <a:buAutoNum type="arabicPeriod" startAt="2"/>
            </a:pPr>
            <a:r>
              <a:rPr lang="en-US" sz="2800" dirty="0"/>
              <a:t>Render the document to HTML (Render Button).  </a:t>
            </a:r>
          </a:p>
          <a:p>
            <a:pPr marL="0" indent="0">
              <a:buNone/>
            </a:pPr>
            <a:r>
              <a:rPr lang="en-US" sz="2800" i="1" dirty="0"/>
              <a:t>(You will be prompted to save your document first.  Choose a name for your document and click save. ) </a:t>
            </a:r>
          </a:p>
          <a:p>
            <a:pPr marL="514350" indent="-514350">
              <a:buFont typeface="+mj-lt"/>
              <a:buAutoNum type="arabicPeriod" startAt="5"/>
            </a:pPr>
            <a:r>
              <a:rPr lang="en-US" sz="2800" dirty="0"/>
              <a:t>Review the rendered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a:t>
            </a:r>
            <a:r>
              <a:rPr lang="en-US" b="1" dirty="0"/>
              <a:t>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b="1" dirty="0"/>
              <a:t>R </a:t>
            </a:r>
            <a:r>
              <a:rPr lang="en-US" sz="3200" dirty="0"/>
              <a:t>is a calculator! </a:t>
            </a:r>
            <a:endParaRPr lang="en-US" sz="2800" dirty="0"/>
          </a:p>
        </p:txBody>
      </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result returned here</a:t>
              </a:r>
            </a:p>
            <a:p>
              <a:pPr algn="ctr"/>
              <a:endParaRPr lang="en-US" dirty="0">
                <a:solidFill>
                  <a:schemeClr val="bg1"/>
                </a:solidFill>
              </a:endParaRPr>
            </a:p>
          </p:txBody>
        </p:sp>
        <p:pic>
          <p:nvPicPr>
            <p:cNvPr id="4" name="Picture 3" hidden="1">
              <a:extLst>
                <a:ext uri="{FF2B5EF4-FFF2-40B4-BE49-F238E27FC236}">
                  <a16:creationId xmlns:a16="http://schemas.microsoft.com/office/drawing/2014/main" id="{C13838D1-DF18-F93A-504B-7F19372800D2}"/>
                </a:ext>
              </a:extLst>
            </p:cNvPr>
            <p:cNvPicPr>
              <a:picLocks noChangeAspect="1"/>
            </p:cNvPicPr>
            <p:nvPr/>
          </p:nvPicPr>
          <p:blipFill rotWithShape="1">
            <a:blip r:embed="rId4"/>
            <a:srcRect l="88138" t="12741" r="7673" b="78496"/>
            <a:stretch/>
          </p:blipFill>
          <p:spPr>
            <a:xfrm>
              <a:off x="4933950" y="3579018"/>
              <a:ext cx="150020" cy="204787"/>
            </a:xfrm>
            <a:prstGeom prst="rect">
              <a:avLst/>
            </a:prstGeom>
          </p:spPr>
        </p:pic>
      </p:gr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pic>
        <p:nvPicPr>
          <p:cNvPr id="6" name="Picture 5">
            <a:extLst>
              <a:ext uri="{FF2B5EF4-FFF2-40B4-BE49-F238E27FC236}">
                <a16:creationId xmlns:a16="http://schemas.microsoft.com/office/drawing/2014/main" id="{57CD2DB7-390D-65B0-D958-2C863C94DBE4}"/>
              </a:ext>
            </a:extLst>
          </p:cNvPr>
          <p:cNvPicPr>
            <a:picLocks noChangeAspect="1"/>
          </p:cNvPicPr>
          <p:nvPr/>
        </p:nvPicPr>
        <p:blipFill rotWithShape="1">
          <a:blip r:embed="rId4"/>
          <a:srcRect l="88138" t="12741" r="7673" b="78496"/>
          <a:stretch/>
        </p:blipFill>
        <p:spPr>
          <a:xfrm>
            <a:off x="4933951" y="3579020"/>
            <a:ext cx="150020" cy="204787"/>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32" presetClass="emph" presetSubtype="0" repeatCount="3000" fill="hold" nodeType="withEffect">
                                  <p:stCondLst>
                                    <p:cond delay="0"/>
                                  </p:stCondLst>
                                  <p:childTnLst>
                                    <p:animRot by="120000">
                                      <p:cBhvr>
                                        <p:cTn id="8" dur="100" fill="hold">
                                          <p:stCondLst>
                                            <p:cond delay="0"/>
                                          </p:stCondLst>
                                        </p:cTn>
                                        <p:tgtEl>
                                          <p:spTgt spid="6"/>
                                        </p:tgtEl>
                                        <p:attrNameLst>
                                          <p:attrName>r</p:attrName>
                                        </p:attrNameLst>
                                      </p:cBhvr>
                                    </p:animRot>
                                    <p:animRot by="-240000">
                                      <p:cBhvr>
                                        <p:cTn id="9" dur="200" fill="hold">
                                          <p:stCondLst>
                                            <p:cond delay="200"/>
                                          </p:stCondLst>
                                        </p:cTn>
                                        <p:tgtEl>
                                          <p:spTgt spid="6"/>
                                        </p:tgtEl>
                                        <p:attrNameLst>
                                          <p:attrName>r</p:attrName>
                                        </p:attrNameLst>
                                      </p:cBhvr>
                                    </p:animRot>
                                    <p:animRot by="240000">
                                      <p:cBhvr>
                                        <p:cTn id="10" dur="200" fill="hold">
                                          <p:stCondLst>
                                            <p:cond delay="400"/>
                                          </p:stCondLst>
                                        </p:cTn>
                                        <p:tgtEl>
                                          <p:spTgt spid="6"/>
                                        </p:tgtEl>
                                        <p:attrNameLst>
                                          <p:attrName>r</p:attrName>
                                        </p:attrNameLst>
                                      </p:cBhvr>
                                    </p:animRot>
                                    <p:animRot by="-240000">
                                      <p:cBhvr>
                                        <p:cTn id="11" dur="200" fill="hold">
                                          <p:stCondLst>
                                            <p:cond delay="600"/>
                                          </p:stCondLst>
                                        </p:cTn>
                                        <p:tgtEl>
                                          <p:spTgt spid="6"/>
                                        </p:tgtEl>
                                        <p:attrNameLst>
                                          <p:attrName>r</p:attrName>
                                        </p:attrNameLst>
                                      </p:cBhvr>
                                    </p:animRot>
                                    <p:animRot by="120000">
                                      <p:cBhvr>
                                        <p:cTn id="12" dur="200" fill="hold">
                                          <p:stCondLst>
                                            <p:cond delay="800"/>
                                          </p:stCondLst>
                                        </p:cTn>
                                        <p:tgtEl>
                                          <p:spTgt spid="6"/>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Introduction to R and RStudio</a:t>
            </a: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a:t>
            </a:r>
            <a:r>
              <a:rPr lang="en-US" b="1" dirty="0"/>
              <a:t>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b="1" dirty="0"/>
              <a:t>Functions: </a:t>
            </a: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Consolas" panose="020B0609020204030204" pitchFamily="49" charset="0"/>
                  <a:ea typeface="Monaco" charset="0"/>
                  <a:cs typeface="Monaco" charset="0"/>
                </a:rPr>
                <a:t>abs</a:t>
              </a:r>
              <a:r>
                <a:rPr lang="en-US" sz="2800" dirty="0">
                  <a:latin typeface="Consolas" panose="020B0609020204030204" pitchFamily="49" charset="0"/>
                  <a:ea typeface="Monaco" charset="0"/>
                  <a:cs typeface="Monaco" charset="0"/>
                </a:rPr>
                <a:t>(</a:t>
              </a:r>
              <a:r>
                <a:rPr lang="en-US" sz="2800" i="1" dirty="0">
                  <a:solidFill>
                    <a:srgbClr val="159BFF"/>
                  </a:solidFill>
                  <a:latin typeface="Consolas" panose="020B0609020204030204" pitchFamily="49" charset="0"/>
                  <a:ea typeface="Monaco" charset="0"/>
                  <a:cs typeface="Monaco" charset="0"/>
                </a:rPr>
                <a:t>-77</a:t>
              </a:r>
              <a:r>
                <a:rPr lang="en-US" sz="2800" dirty="0">
                  <a:latin typeface="Consolas" panose="020B0609020204030204" pitchFamily="49"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31064"/>
                <a:gd name="adj2" fmla="val 73679"/>
                <a:gd name="adj3" fmla="val 16667"/>
              </a:avLst>
            </a:prstGeom>
            <a:solidFill>
              <a:schemeClr val="tx1">
                <a:lumMod val="75000"/>
                <a:lumOff val="2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38663"/>
                <a:gd name="adj2" fmla="val 75251"/>
                <a:gd name="adj3" fmla="val 16667"/>
              </a:avLst>
            </a:prstGeom>
            <a:solidFill>
              <a:srgbClr val="159B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a:t>
            </a:r>
            <a:r>
              <a:rPr lang="en-US" b="1" dirty="0"/>
              <a:t>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b="1" dirty="0"/>
              <a:t>Objects: </a:t>
            </a:r>
            <a:r>
              <a:rPr lang="en-US" sz="3200" dirty="0"/>
              <a:t>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7EC492"/>
                  </a:solidFill>
                  <a:latin typeface="Consolas" panose="020B0609020204030204" pitchFamily="49" charset="0"/>
                  <a:ea typeface="Monaco" charset="0"/>
                  <a:cs typeface="Monaco" charset="0"/>
                </a:rPr>
                <a:t>sequence_of_10s </a:t>
              </a:r>
              <a:r>
                <a:rPr lang="en-US" sz="2800" dirty="0">
                  <a:latin typeface="Consolas" panose="020B0609020204030204" pitchFamily="49" charset="0"/>
                  <a:ea typeface="Monaco" charset="0"/>
                  <a:cs typeface="Monaco" charset="0"/>
                </a:rPr>
                <a:t>&lt;- </a:t>
              </a:r>
              <a:r>
                <a:rPr lang="en-US" sz="2800" dirty="0">
                  <a:solidFill>
                    <a:srgbClr val="FF2400"/>
                  </a:solidFill>
                  <a:latin typeface="Consolas" panose="020B0609020204030204" pitchFamily="49" charset="0"/>
                  <a:ea typeface="Monaco" charset="0"/>
                  <a:cs typeface="Monaco" charset="0"/>
                </a:rPr>
                <a:t>seq</a:t>
              </a:r>
              <a:r>
                <a:rPr lang="en-US" sz="2800" dirty="0">
                  <a:latin typeface="Consolas" panose="020B0609020204030204" pitchFamily="49" charset="0"/>
                  <a:ea typeface="Monaco" charset="0"/>
                  <a:cs typeface="Monaco" charset="0"/>
                </a:rPr>
                <a:t>(</a:t>
              </a:r>
              <a:r>
                <a:rPr lang="en-US" sz="2800" dirty="0">
                  <a:solidFill>
                    <a:srgbClr val="0070C0"/>
                  </a:solidFill>
                  <a:latin typeface="Consolas" panose="020B0609020204030204" pitchFamily="49" charset="0"/>
                  <a:ea typeface="Monaco" charset="0"/>
                  <a:cs typeface="Monaco" charset="0"/>
                </a:rPr>
                <a:t>from=5, to=150, by=10</a:t>
              </a:r>
              <a:r>
                <a:rPr lang="en-US" sz="2800" dirty="0">
                  <a:latin typeface="Consolas" panose="020B0609020204030204" pitchFamily="49"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rgbClr val="FF482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rgbClr val="159B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A8725-B143-FC85-39B6-6589A4EDEDB6}"/>
              </a:ext>
            </a:extLst>
          </p:cNvPr>
          <p:cNvSpPr>
            <a:spLocks noGrp="1"/>
          </p:cNvSpPr>
          <p:nvPr>
            <p:ph type="title"/>
          </p:nvPr>
        </p:nvSpPr>
        <p:spPr/>
        <p:txBody>
          <a:bodyPr/>
          <a:lstStyle/>
          <a:p>
            <a:r>
              <a:rPr lang="en-US" dirty="0"/>
              <a:t>Checking the contents of an object</a:t>
            </a:r>
          </a:p>
        </p:txBody>
      </p:sp>
      <p:pic>
        <p:nvPicPr>
          <p:cNvPr id="5" name="Picture 4">
            <a:extLst>
              <a:ext uri="{FF2B5EF4-FFF2-40B4-BE49-F238E27FC236}">
                <a16:creationId xmlns:a16="http://schemas.microsoft.com/office/drawing/2014/main" id="{E5B4FEA6-64F3-4F0A-240C-5DE1733D6650}"/>
              </a:ext>
            </a:extLst>
          </p:cNvPr>
          <p:cNvPicPr>
            <a:picLocks noChangeAspect="1"/>
          </p:cNvPicPr>
          <p:nvPr/>
        </p:nvPicPr>
        <p:blipFill>
          <a:blip r:embed="rId3"/>
          <a:stretch>
            <a:fillRect/>
          </a:stretch>
        </p:blipFill>
        <p:spPr>
          <a:xfrm>
            <a:off x="1024128" y="2445269"/>
            <a:ext cx="8788400" cy="2413000"/>
          </a:xfrm>
          <a:prstGeom prst="rect">
            <a:avLst/>
          </a:prstGeom>
        </p:spPr>
      </p:pic>
      <p:pic>
        <p:nvPicPr>
          <p:cNvPr id="7" name="Picture 6">
            <a:extLst>
              <a:ext uri="{FF2B5EF4-FFF2-40B4-BE49-F238E27FC236}">
                <a16:creationId xmlns:a16="http://schemas.microsoft.com/office/drawing/2014/main" id="{78D83F04-C314-76B5-5426-A6AC2543D1A8}"/>
              </a:ext>
            </a:extLst>
          </p:cNvPr>
          <p:cNvPicPr>
            <a:picLocks noChangeAspect="1"/>
          </p:cNvPicPr>
          <p:nvPr/>
        </p:nvPicPr>
        <p:blipFill>
          <a:blip r:embed="rId4"/>
          <a:stretch>
            <a:fillRect/>
          </a:stretch>
        </p:blipFill>
        <p:spPr>
          <a:xfrm>
            <a:off x="1459648" y="3045566"/>
            <a:ext cx="2645133" cy="617198"/>
          </a:xfrm>
          <a:prstGeom prst="rect">
            <a:avLst/>
          </a:prstGeom>
        </p:spPr>
      </p:pic>
      <p:pic>
        <p:nvPicPr>
          <p:cNvPr id="8" name="Picture 7">
            <a:extLst>
              <a:ext uri="{FF2B5EF4-FFF2-40B4-BE49-F238E27FC236}">
                <a16:creationId xmlns:a16="http://schemas.microsoft.com/office/drawing/2014/main" id="{29818F5F-255B-2536-CA48-9155EACAEE41}"/>
              </a:ext>
            </a:extLst>
          </p:cNvPr>
          <p:cNvPicPr>
            <a:picLocks noChangeAspect="1"/>
          </p:cNvPicPr>
          <p:nvPr/>
        </p:nvPicPr>
        <p:blipFill rotWithShape="1">
          <a:blip r:embed="rId5"/>
          <a:srcRect l="50395" t="23490" b="30734"/>
          <a:stretch/>
        </p:blipFill>
        <p:spPr>
          <a:xfrm>
            <a:off x="4087528" y="2886972"/>
            <a:ext cx="1776562" cy="1069676"/>
          </a:xfrm>
          <a:prstGeom prst="rect">
            <a:avLst/>
          </a:prstGeom>
        </p:spPr>
      </p:pic>
      <p:sp>
        <p:nvSpPr>
          <p:cNvPr id="9" name="Rectangle 8">
            <a:extLst>
              <a:ext uri="{FF2B5EF4-FFF2-40B4-BE49-F238E27FC236}">
                <a16:creationId xmlns:a16="http://schemas.microsoft.com/office/drawing/2014/main" id="{D32D86ED-5211-540F-9364-5F191D607289}"/>
              </a:ext>
            </a:extLst>
          </p:cNvPr>
          <p:cNvSpPr/>
          <p:nvPr/>
        </p:nvSpPr>
        <p:spPr>
          <a:xfrm>
            <a:off x="1650521" y="4163683"/>
            <a:ext cx="8150505" cy="828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88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The </a:t>
            </a:r>
            <a:r>
              <a:rPr lang="en-US" sz="3200" b="1" dirty="0"/>
              <a:t>environment</a:t>
            </a:r>
            <a:r>
              <a:rPr lang="en-US" sz="3200" dirty="0"/>
              <a: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
        <p:nvSpPr>
          <p:cNvPr id="3" name="Rectangle 2">
            <a:extLst>
              <a:ext uri="{FF2B5EF4-FFF2-40B4-BE49-F238E27FC236}">
                <a16:creationId xmlns:a16="http://schemas.microsoft.com/office/drawing/2014/main" id="{B12BE3CE-D82B-CD27-3EEA-487C8902B2DC}"/>
              </a:ext>
            </a:extLst>
          </p:cNvPr>
          <p:cNvSpPr/>
          <p:nvPr/>
        </p:nvSpPr>
        <p:spPr>
          <a:xfrm>
            <a:off x="2064589" y="5630173"/>
            <a:ext cx="3447211" cy="828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1B769CA-9EA6-2922-766C-98E72C2A5C5C}"/>
              </a:ext>
            </a:extLst>
          </p:cNvPr>
          <p:cNvSpPr/>
          <p:nvPr/>
        </p:nvSpPr>
        <p:spPr>
          <a:xfrm>
            <a:off x="7296989" y="5659503"/>
            <a:ext cx="3447211" cy="828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382372" y="1991148"/>
            <a:ext cx="1877245" cy="707886"/>
          </a:xfrm>
          <a:prstGeom prst="rect">
            <a:avLst/>
          </a:prstGeom>
        </p:spPr>
        <p:txBody>
          <a:bodyPr wrap="none">
            <a:spAutoFit/>
          </a:bodyPr>
          <a:lstStyle/>
          <a:p>
            <a:pPr algn="ctr"/>
            <a:r>
              <a:rPr lang="en-US" sz="4000" dirty="0">
                <a:solidFill>
                  <a:schemeClr val="accent2"/>
                </a:solidFill>
                <a:latin typeface="Monaco" charset="0"/>
              </a:rPr>
              <a:t>package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Consolas" panose="020B0609020204030204" pitchFamily="49" charset="0"/>
                </a:rPr>
                <a:t>library</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packagename</a:t>
              </a:r>
              <a:r>
                <a:rPr lang="en-US" sz="2400" dirty="0">
                  <a:solidFill>
                    <a:schemeClr val="accent2"/>
                  </a:solidFill>
                  <a:latin typeface="Consolas" panose="020B0609020204030204" pitchFamily="49" charset="0"/>
                </a:rPr>
                <a:t>")</a:t>
              </a:r>
              <a:endParaRPr lang="en-US" sz="2400" dirty="0">
                <a:latin typeface="Consolas" panose="020B0609020204030204" pitchFamily="49" charset="0"/>
              </a:endParaRPr>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Consolas" panose="020B0609020204030204" pitchFamily="49" charset="0"/>
                </a:rPr>
                <a:t>install.packages</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packagename</a:t>
              </a:r>
              <a:r>
                <a:rPr lang="en-US" sz="2400" dirty="0">
                  <a:solidFill>
                    <a:schemeClr val="accent2"/>
                  </a:solidFill>
                  <a:latin typeface="Consolas" panose="020B0609020204030204" pitchFamily="49" charset="0"/>
                </a:rPr>
                <a:t>")</a:t>
              </a:r>
              <a:endParaRPr lang="en-US" sz="2400" dirty="0">
                <a:latin typeface="Consolas" panose="020B0609020204030204" pitchFamily="49" charset="0"/>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
        <p:nvSpPr>
          <p:cNvPr id="2" name="Rectangle 1">
            <a:extLst>
              <a:ext uri="{FF2B5EF4-FFF2-40B4-BE49-F238E27FC236}">
                <a16:creationId xmlns:a16="http://schemas.microsoft.com/office/drawing/2014/main" id="{8FE775E3-E925-3155-7AB0-15B6C2A28D32}"/>
              </a:ext>
            </a:extLst>
          </p:cNvPr>
          <p:cNvSpPr/>
          <p:nvPr/>
        </p:nvSpPr>
        <p:spPr>
          <a:xfrm>
            <a:off x="5417820" y="2240280"/>
            <a:ext cx="5913120" cy="164592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8DADFF-B05E-DEF5-4B27-91BB2C8115B6}"/>
              </a:ext>
            </a:extLst>
          </p:cNvPr>
          <p:cNvSpPr/>
          <p:nvPr/>
        </p:nvSpPr>
        <p:spPr>
          <a:xfrm>
            <a:off x="5417820" y="4343955"/>
            <a:ext cx="5913120" cy="164592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09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817299"/>
            <a:ext cx="9720072" cy="3599252"/>
          </a:xfrm>
        </p:spPr>
        <p:txBody>
          <a:bodyPr>
            <a:normAutofit/>
          </a:bodyPr>
          <a:lstStyle/>
          <a:p>
            <a:pPr marL="0" indent="0">
              <a:buNone/>
            </a:pPr>
            <a:r>
              <a:rPr lang="en-US" sz="2400" dirty="0"/>
              <a:t>Open the file called "exercises/01 - Fixing </a:t>
            </a:r>
            <a:r>
              <a:rPr lang="en-US" sz="2400" dirty="0" err="1"/>
              <a:t>Syntax.qmd</a:t>
            </a:r>
            <a:r>
              <a:rPr lang="en-US" sz="2400" dirty="0"/>
              <a:t>"</a:t>
            </a:r>
          </a:p>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926152" y="3760985"/>
            <a:ext cx="5401214" cy="2987445"/>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186020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a:t>
            </a:r>
            <a:r>
              <a:rPr lang="en-US" sz="3200" dirty="0">
                <a:latin typeface="Consolas" panose="020B0609020204030204" pitchFamily="49" charset="0"/>
              </a:rPr>
              <a:t>&lt;-</a:t>
            </a:r>
            <a:r>
              <a:rPr lang="en-US" sz="3200" dirty="0"/>
              <a:t> ).</a:t>
            </a:r>
          </a:p>
          <a:p>
            <a:pPr marL="0" indent="0">
              <a:buNone/>
            </a:pPr>
            <a:r>
              <a:rPr lang="en-US" sz="3200" b="1" dirty="0"/>
              <a:t>Packages</a:t>
            </a:r>
            <a:r>
              <a:rPr lang="en-US" sz="3200" dirty="0"/>
              <a:t> extend the functionality of R.  They need to be installed once per computer and loaded each session.</a:t>
            </a:r>
            <a:endParaRPr lang="en-US" sz="3200" b="1" dirty="0"/>
          </a:p>
          <a:p>
            <a:pPr marL="0" indent="0">
              <a:buNone/>
            </a:pPr>
            <a:r>
              <a:rPr lang="en-US" sz="3200" b="1" dirty="0" err="1"/>
              <a:t>Dataframes</a:t>
            </a:r>
            <a:r>
              <a:rPr lang="en-US" sz="3200" b="1" dirty="0"/>
              <a:t> </a:t>
            </a:r>
            <a:r>
              <a:rPr lang="en-US" sz="3200" dirty="0"/>
              <a:t>are the object types that store tabular data.</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265385"/>
            <a:ext cx="1491652" cy="1952739"/>
            <a:chOff x="7860000" y="1096333"/>
            <a:chExt cx="4143333" cy="5424085"/>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srcRect/>
            <a:stretch/>
          </p:blipFill>
          <p:spPr>
            <a:xfrm>
              <a:off x="8643720" y="1096333"/>
              <a:ext cx="2741710" cy="299529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Thank you!</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pic>
        <p:nvPicPr>
          <p:cNvPr id="275" name="Google Shape;275;p40"/>
          <p:cNvPicPr preferRelativeResize="0"/>
          <p:nvPr/>
        </p:nvPicPr>
        <p:blipFill>
          <a:blip r:embed="rId3">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4">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5">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6">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7">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Google Shape;274;p40">
            <a:extLst>
              <a:ext uri="{FF2B5EF4-FFF2-40B4-BE49-F238E27FC236}">
                <a16:creationId xmlns:a16="http://schemas.microsoft.com/office/drawing/2014/main" id="{2C7147DB-EE28-FC00-9D2C-1F8809E50BC6}"/>
              </a:ext>
            </a:extLst>
          </p:cNvPr>
          <p:cNvPicPr preferRelativeResize="0"/>
          <p:nvPr/>
        </p:nvPicPr>
        <p:blipFill rotWithShape="1">
          <a:blip r:embed="rId8"/>
          <a:srcRect/>
          <a:stretch/>
        </p:blipFill>
        <p:spPr>
          <a:xfrm>
            <a:off x="4572524" y="1762589"/>
            <a:ext cx="3046952" cy="3332822"/>
          </a:xfrm>
          <a:prstGeom prst="rect">
            <a:avLst/>
          </a:prstGeom>
          <a:noFill/>
          <a:ln>
            <a:noFill/>
          </a:ln>
        </p:spPr>
      </p:pic>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074821"/>
            <a:ext cx="4143333" cy="5445597"/>
            <a:chOff x="7860000" y="1074821"/>
            <a:chExt cx="4143333" cy="5445597"/>
          </a:xfrm>
        </p:grpSpPr>
        <p:pic>
          <p:nvPicPr>
            <p:cNvPr id="246" name="Google Shape;246;p37"/>
            <p:cNvPicPr preferRelativeResize="0"/>
            <p:nvPr/>
          </p:nvPicPr>
          <p:blipFill rotWithShape="1">
            <a:blip r:embed="rId5">
              <a:extLst>
                <a:ext uri="{BEBA8EAE-BF5A-486C-A8C5-ECC9F3942E4B}">
                  <a14:imgProps xmlns:a14="http://schemas.microsoft.com/office/drawing/2010/main">
                    <a14:imgLayer r:embed="rId6">
                      <a14:imgEffect>
                        <a14:backgroundRemoval t="8735" b="91566" l="8911" r="90099">
                          <a14:foregroundMark x1="8911" y1="30120" x2="8911" y2="34337"/>
                          <a14:foregroundMark x1="52145" y1="9036" x2="51485" y2="11145"/>
                          <a14:foregroundMark x1="91749" y1="59337" x2="88119" y2="39458"/>
                          <a14:foregroundMark x1="88119" y1="39458" x2="90429" y2="31627"/>
                          <a14:foregroundMark x1="24092" y1="43976" x2="22112" y2="53012"/>
                          <a14:foregroundMark x1="26733" y1="42771" x2="25743" y2="54217"/>
                          <a14:foregroundMark x1="26733" y1="47590" x2="27063" y2="53916"/>
                          <a14:foregroundMark x1="49835" y1="89458" x2="50165" y2="91566"/>
                        </a14:backgroundRemoval>
                      </a14:imgEffect>
                    </a14:imgLayer>
                  </a14:imgProps>
                </a:ext>
                <a:ext uri="{28A0092B-C50C-407E-A947-70E740481C1C}">
                  <a14:useLocalDpi xmlns:a14="http://schemas.microsoft.com/office/drawing/2010/main" val="0"/>
                </a:ext>
              </a:extLst>
            </a:blip>
            <a:srcRect/>
            <a:stretch/>
          </p:blipFill>
          <p:spPr>
            <a:xfrm>
              <a:off x="8670759" y="1074821"/>
              <a:ext cx="2662988" cy="2911641"/>
            </a:xfrm>
            <a:prstGeom prst="rect">
              <a:avLst/>
            </a:prstGeom>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Quarto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for Reproducible Data Analysis</a:t>
            </a:r>
          </a:p>
        </p:txBody>
      </p:sp>
    </p:spTree>
    <p:extLst>
      <p:ext uri="{BB962C8B-B14F-4D97-AF65-F5344CB8AC3E}">
        <p14:creationId xmlns:p14="http://schemas.microsoft.com/office/powerpoint/2010/main" val="286566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6</a:t>
            </a:fld>
            <a:endParaRPr lang="en-US"/>
          </a:p>
        </p:txBody>
      </p:sp>
    </p:spTree>
    <p:extLst>
      <p:ext uri="{BB962C8B-B14F-4D97-AF65-F5344CB8AC3E}">
        <p14:creationId xmlns:p14="http://schemas.microsoft.com/office/powerpoint/2010/main" val="27130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fontScale="92500" lnSpcReduction="20000"/>
          </a:bodyPr>
          <a:lstStyle/>
          <a:p>
            <a:pPr marL="0" indent="0">
              <a:buNone/>
            </a:pPr>
            <a:r>
              <a:rPr lang="en-US" sz="2400" dirty="0"/>
              <a:t>“Can we redo the method comparison with this month’s data?”</a:t>
            </a:r>
            <a:endParaRPr lang="is-IS" sz="2400" dirty="0"/>
          </a:p>
          <a:p>
            <a:pPr marL="0" indent="0">
              <a:buNone/>
            </a:pPr>
            <a:endParaRPr lang="is-IS" sz="2400" dirty="0"/>
          </a:p>
          <a:p>
            <a:pPr marL="0" indent="0">
              <a:buNone/>
            </a:pPr>
            <a:r>
              <a:rPr lang="is-IS" sz="2400" dirty="0"/>
              <a:t>“Why do the data in table not seem to agree with what I see in the figure?”</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59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690573" y="2268777"/>
            <a:ext cx="9720072" cy="675380"/>
          </a:xfrm>
        </p:spPr>
        <p:txBody>
          <a:bodyPr>
            <a:normAutofit/>
          </a:bodyPr>
          <a:lstStyle/>
          <a:p>
            <a:pPr marL="0" indent="0">
              <a:buNone/>
            </a:pPr>
            <a:r>
              <a:rPr lang="en-US" sz="3200" dirty="0"/>
              <a:t>Go to </a:t>
            </a:r>
            <a:r>
              <a:rPr lang="en-US" sz="3200" dirty="0">
                <a:solidFill>
                  <a:srgbClr val="0070C0"/>
                </a:solidFill>
                <a:latin typeface="Monaco" charset="0"/>
              </a:rPr>
              <a:t>https://bit.ly/r-amp24</a:t>
            </a: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p:txBody>
      </p:sp>
      <p:grpSp>
        <p:nvGrpSpPr>
          <p:cNvPr id="18" name="Group 17">
            <a:extLst>
              <a:ext uri="{FF2B5EF4-FFF2-40B4-BE49-F238E27FC236}">
                <a16:creationId xmlns:a16="http://schemas.microsoft.com/office/drawing/2014/main" id="{C7BC11F0-0234-93A8-95AF-B10A37EB8FAF}"/>
              </a:ext>
            </a:extLst>
          </p:cNvPr>
          <p:cNvGrpSpPr/>
          <p:nvPr/>
        </p:nvGrpSpPr>
        <p:grpSpPr>
          <a:xfrm>
            <a:off x="3614533" y="3117182"/>
            <a:ext cx="3241302" cy="2096619"/>
            <a:chOff x="107672" y="2504181"/>
            <a:chExt cx="3241302" cy="2096619"/>
          </a:xfrm>
        </p:grpSpPr>
        <p:pic>
          <p:nvPicPr>
            <p:cNvPr id="21" name="Picture 20">
              <a:extLst>
                <a:ext uri="{FF2B5EF4-FFF2-40B4-BE49-F238E27FC236}">
                  <a16:creationId xmlns:a16="http://schemas.microsoft.com/office/drawing/2014/main" id="{190B285D-E453-CB76-F195-93B52496FB01}"/>
                </a:ext>
              </a:extLst>
            </p:cNvPr>
            <p:cNvPicPr>
              <a:picLocks noChangeAspect="1"/>
            </p:cNvPicPr>
            <p:nvPr/>
          </p:nvPicPr>
          <p:blipFill>
            <a:blip r:embed="rId3"/>
            <a:stretch>
              <a:fillRect/>
            </a:stretch>
          </p:blipFill>
          <p:spPr>
            <a:xfrm>
              <a:off x="118847" y="2504181"/>
              <a:ext cx="3230127" cy="2096619"/>
            </a:xfrm>
            <a:prstGeom prst="rect">
              <a:avLst/>
            </a:prstGeom>
          </p:spPr>
        </p:pic>
        <p:sp>
          <p:nvSpPr>
            <p:cNvPr id="12" name="TextBox 11">
              <a:extLst>
                <a:ext uri="{FF2B5EF4-FFF2-40B4-BE49-F238E27FC236}">
                  <a16:creationId xmlns:a16="http://schemas.microsoft.com/office/drawing/2014/main" id="{81D62DE0-6C19-95DF-5CE7-8383B66E3527}"/>
                </a:ext>
              </a:extLst>
            </p:cNvPr>
            <p:cNvSpPr txBox="1"/>
            <p:nvPr/>
          </p:nvSpPr>
          <p:spPr>
            <a:xfrm>
              <a:off x="107672" y="2576612"/>
              <a:ext cx="724225" cy="584775"/>
            </a:xfrm>
            <a:prstGeom prst="rect">
              <a:avLst/>
            </a:prstGeom>
            <a:noFill/>
          </p:spPr>
          <p:txBody>
            <a:bodyPr wrap="square" rtlCol="0">
              <a:spAutoFit/>
            </a:bodyPr>
            <a:lstStyle/>
            <a:p>
              <a:r>
                <a:rPr lang="en-US" sz="3200" b="1" dirty="0">
                  <a:solidFill>
                    <a:schemeClr val="accent1"/>
                  </a:solidFill>
                </a:rPr>
                <a:t>2B</a:t>
              </a:r>
            </a:p>
          </p:txBody>
        </p:sp>
      </p:grpSp>
      <p:grpSp>
        <p:nvGrpSpPr>
          <p:cNvPr id="10" name="Group 9">
            <a:extLst>
              <a:ext uri="{FF2B5EF4-FFF2-40B4-BE49-F238E27FC236}">
                <a16:creationId xmlns:a16="http://schemas.microsoft.com/office/drawing/2014/main" id="{765D98CE-957B-BE2A-2CF2-CF2CFFC8CDA9}"/>
              </a:ext>
            </a:extLst>
          </p:cNvPr>
          <p:cNvGrpSpPr/>
          <p:nvPr/>
        </p:nvGrpSpPr>
        <p:grpSpPr>
          <a:xfrm>
            <a:off x="7612367" y="3894999"/>
            <a:ext cx="4282717" cy="639500"/>
            <a:chOff x="4451683" y="3303537"/>
            <a:chExt cx="4282717" cy="639500"/>
          </a:xfrm>
        </p:grpSpPr>
        <p:pic>
          <p:nvPicPr>
            <p:cNvPr id="19" name="Picture 18">
              <a:extLst>
                <a:ext uri="{FF2B5EF4-FFF2-40B4-BE49-F238E27FC236}">
                  <a16:creationId xmlns:a16="http://schemas.microsoft.com/office/drawing/2014/main" id="{F3554075-9F8E-5823-88CD-868C9FA25E5D}"/>
                </a:ext>
              </a:extLst>
            </p:cNvPr>
            <p:cNvPicPr>
              <a:picLocks noChangeAspect="1"/>
            </p:cNvPicPr>
            <p:nvPr/>
          </p:nvPicPr>
          <p:blipFill>
            <a:blip r:embed="rId4"/>
            <a:srcRect/>
            <a:stretch/>
          </p:blipFill>
          <p:spPr>
            <a:xfrm>
              <a:off x="4451683" y="3303537"/>
              <a:ext cx="4282717" cy="639500"/>
            </a:xfrm>
            <a:prstGeom prst="rect">
              <a:avLst/>
            </a:prstGeom>
          </p:spPr>
        </p:pic>
        <p:sp>
          <p:nvSpPr>
            <p:cNvPr id="22" name="Rectangle 21">
              <a:extLst>
                <a:ext uri="{FF2B5EF4-FFF2-40B4-BE49-F238E27FC236}">
                  <a16:creationId xmlns:a16="http://schemas.microsoft.com/office/drawing/2014/main" id="{3E915A3D-2F5A-A679-A2EC-A49D6D7425CA}"/>
                </a:ext>
              </a:extLst>
            </p:cNvPr>
            <p:cNvSpPr/>
            <p:nvPr/>
          </p:nvSpPr>
          <p:spPr>
            <a:xfrm>
              <a:off x="6569240" y="3303537"/>
              <a:ext cx="2165160" cy="58477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80A3CBC8-68CD-DCB8-C0AE-B9AABEE58313}"/>
              </a:ext>
            </a:extLst>
          </p:cNvPr>
          <p:cNvPicPr>
            <a:picLocks noChangeAspect="1"/>
          </p:cNvPicPr>
          <p:nvPr/>
        </p:nvPicPr>
        <p:blipFill>
          <a:blip r:embed="rId5"/>
          <a:stretch>
            <a:fillRect/>
          </a:stretch>
        </p:blipFill>
        <p:spPr>
          <a:xfrm>
            <a:off x="8931442" y="151263"/>
            <a:ext cx="3152274" cy="3152274"/>
          </a:xfrm>
          <a:prstGeom prst="rect">
            <a:avLst/>
          </a:prstGeom>
        </p:spPr>
      </p:pic>
      <p:grpSp>
        <p:nvGrpSpPr>
          <p:cNvPr id="20" name="Group 19">
            <a:extLst>
              <a:ext uri="{FF2B5EF4-FFF2-40B4-BE49-F238E27FC236}">
                <a16:creationId xmlns:a16="http://schemas.microsoft.com/office/drawing/2014/main" id="{1B0A46D0-FBCF-FDC8-35FF-DF9B2168DA24}"/>
              </a:ext>
            </a:extLst>
          </p:cNvPr>
          <p:cNvGrpSpPr/>
          <p:nvPr/>
        </p:nvGrpSpPr>
        <p:grpSpPr>
          <a:xfrm>
            <a:off x="205311" y="3030716"/>
            <a:ext cx="2812084" cy="3496612"/>
            <a:chOff x="4338111" y="2490146"/>
            <a:chExt cx="2812084" cy="3496612"/>
          </a:xfrm>
        </p:grpSpPr>
        <p:pic>
          <p:nvPicPr>
            <p:cNvPr id="8" name="Picture 7">
              <a:extLst>
                <a:ext uri="{FF2B5EF4-FFF2-40B4-BE49-F238E27FC236}">
                  <a16:creationId xmlns:a16="http://schemas.microsoft.com/office/drawing/2014/main" id="{B210BAB0-2A76-BAB0-94EE-B0FA4E83B37A}"/>
                </a:ext>
              </a:extLst>
            </p:cNvPr>
            <p:cNvPicPr>
              <a:picLocks noChangeAspect="1"/>
            </p:cNvPicPr>
            <p:nvPr/>
          </p:nvPicPr>
          <p:blipFill rotWithShape="1">
            <a:blip r:embed="rId6"/>
            <a:srcRect b="19891"/>
            <a:stretch/>
          </p:blipFill>
          <p:spPr>
            <a:xfrm>
              <a:off x="4338111" y="2490146"/>
              <a:ext cx="2812084" cy="3496612"/>
            </a:xfrm>
            <a:prstGeom prst="rect">
              <a:avLst/>
            </a:prstGeom>
          </p:spPr>
        </p:pic>
        <p:sp>
          <p:nvSpPr>
            <p:cNvPr id="11" name="TextBox 10">
              <a:extLst>
                <a:ext uri="{FF2B5EF4-FFF2-40B4-BE49-F238E27FC236}">
                  <a16:creationId xmlns:a16="http://schemas.microsoft.com/office/drawing/2014/main" id="{65C910E4-9062-66E2-405F-B86DFF742AF6}"/>
                </a:ext>
              </a:extLst>
            </p:cNvPr>
            <p:cNvSpPr txBox="1"/>
            <p:nvPr/>
          </p:nvSpPr>
          <p:spPr>
            <a:xfrm>
              <a:off x="4426436" y="2576612"/>
              <a:ext cx="851163" cy="584775"/>
            </a:xfrm>
            <a:prstGeom prst="rect">
              <a:avLst/>
            </a:prstGeom>
            <a:solidFill>
              <a:srgbClr val="E5E4E4"/>
            </a:solidFill>
          </p:spPr>
          <p:txBody>
            <a:bodyPr wrap="square" rtlCol="0">
              <a:spAutoFit/>
            </a:bodyPr>
            <a:lstStyle/>
            <a:p>
              <a:r>
                <a:rPr lang="en-US" sz="3200" b="1" dirty="0">
                  <a:solidFill>
                    <a:schemeClr val="accent1"/>
                  </a:solidFill>
                </a:rPr>
                <a:t>2A</a:t>
              </a:r>
            </a:p>
          </p:txBody>
        </p:sp>
      </p:grpSp>
      <p:sp>
        <p:nvSpPr>
          <p:cNvPr id="13" name="TextBox 12">
            <a:extLst>
              <a:ext uri="{FF2B5EF4-FFF2-40B4-BE49-F238E27FC236}">
                <a16:creationId xmlns:a16="http://schemas.microsoft.com/office/drawing/2014/main" id="{016559CB-110D-7D29-94C5-8D8CFEA1F412}"/>
              </a:ext>
            </a:extLst>
          </p:cNvPr>
          <p:cNvSpPr txBox="1"/>
          <p:nvPr/>
        </p:nvSpPr>
        <p:spPr>
          <a:xfrm>
            <a:off x="7612367" y="3873104"/>
            <a:ext cx="209550" cy="584775"/>
          </a:xfrm>
          <a:prstGeom prst="rect">
            <a:avLst/>
          </a:prstGeom>
          <a:noFill/>
        </p:spPr>
        <p:txBody>
          <a:bodyPr wrap="square" rtlCol="0">
            <a:spAutoFit/>
          </a:bodyPr>
          <a:lstStyle/>
          <a:p>
            <a:r>
              <a:rPr lang="en-US" sz="3200" b="1" dirty="0">
                <a:solidFill>
                  <a:schemeClr val="accent1"/>
                </a:solidFill>
              </a:rPr>
              <a:t>3</a:t>
            </a:r>
          </a:p>
        </p:txBody>
      </p:sp>
      <p:sp>
        <p:nvSpPr>
          <p:cNvPr id="16" name="TextBox 15">
            <a:extLst>
              <a:ext uri="{FF2B5EF4-FFF2-40B4-BE49-F238E27FC236}">
                <a16:creationId xmlns:a16="http://schemas.microsoft.com/office/drawing/2014/main" id="{8B5EB507-3EDF-ECA0-CCD1-5BB038FC5F0B}"/>
              </a:ext>
            </a:extLst>
          </p:cNvPr>
          <p:cNvSpPr txBox="1"/>
          <p:nvPr/>
        </p:nvSpPr>
        <p:spPr>
          <a:xfrm>
            <a:off x="2966994" y="4165492"/>
            <a:ext cx="724225" cy="584775"/>
          </a:xfrm>
          <a:prstGeom prst="rect">
            <a:avLst/>
          </a:prstGeom>
          <a:noFill/>
        </p:spPr>
        <p:txBody>
          <a:bodyPr wrap="square" rtlCol="0">
            <a:spAutoFit/>
          </a:bodyPr>
          <a:lstStyle/>
          <a:p>
            <a:r>
              <a:rPr lang="en-US" sz="3200" b="1" dirty="0">
                <a:solidFill>
                  <a:schemeClr val="accent1"/>
                </a:solidFill>
              </a:rPr>
              <a:t>OR</a:t>
            </a:r>
          </a:p>
        </p:txBody>
      </p:sp>
      <p:sp>
        <p:nvSpPr>
          <p:cNvPr id="25" name="TextBox 24">
            <a:extLst>
              <a:ext uri="{FF2B5EF4-FFF2-40B4-BE49-F238E27FC236}">
                <a16:creationId xmlns:a16="http://schemas.microsoft.com/office/drawing/2014/main" id="{85C64985-6E40-A058-8E4A-A42BC74CCF85}"/>
              </a:ext>
            </a:extLst>
          </p:cNvPr>
          <p:cNvSpPr txBox="1"/>
          <p:nvPr/>
        </p:nvSpPr>
        <p:spPr>
          <a:xfrm>
            <a:off x="293636" y="2222769"/>
            <a:ext cx="474115" cy="584775"/>
          </a:xfrm>
          <a:prstGeom prst="rect">
            <a:avLst/>
          </a:prstGeom>
          <a:noFill/>
        </p:spPr>
        <p:txBody>
          <a:bodyPr wrap="square" rtlCol="0">
            <a:spAutoFit/>
          </a:bodyPr>
          <a:lstStyle/>
          <a:p>
            <a:r>
              <a:rPr lang="en-US" sz="3200" b="1" dirty="0">
                <a:solidFill>
                  <a:schemeClr val="accent1"/>
                </a:solidFill>
              </a:rPr>
              <a:t>1</a:t>
            </a:r>
          </a:p>
        </p:txBody>
      </p:sp>
    </p:spTree>
    <p:extLst>
      <p:ext uri="{BB962C8B-B14F-4D97-AF65-F5344CB8AC3E}">
        <p14:creationId xmlns:p14="http://schemas.microsoft.com/office/powerpoint/2010/main" val="1351022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29182</TotalTime>
  <Words>3843</Words>
  <Application>Microsoft Office PowerPoint</Application>
  <PresentationFormat>Widescreen</PresentationFormat>
  <Paragraphs>407</Paragraphs>
  <Slides>36</Slides>
  <Notes>36</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Consolas</vt:lpstr>
      <vt:lpstr>Monaco</vt:lpstr>
      <vt:lpstr>Tw Cen MT</vt:lpstr>
      <vt:lpstr>Tw Cen MT Condensed</vt:lpstr>
      <vt:lpstr>Wingdings</vt:lpstr>
      <vt:lpstr>Wingdings 3</vt:lpstr>
      <vt:lpstr>Integral</vt:lpstr>
      <vt:lpstr> A RefResher in Laboratory Statistics: Using R in Validations and Verifications</vt:lpstr>
      <vt:lpstr>Introduction to R and RStudio</vt:lpstr>
      <vt:lpstr>PowerPoint Presentation</vt:lpstr>
      <vt:lpstr>PowerPoint Presentation</vt:lpstr>
      <vt:lpstr>R for Reproducible Data Analysis</vt:lpstr>
      <vt:lpstr>Replication vs Reproduction</vt:lpstr>
      <vt:lpstr>PowerPoint Presentation</vt:lpstr>
      <vt:lpstr>Getting Started with RStudio</vt:lpstr>
      <vt:lpstr>Your Turn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The Basics of Coding </vt:lpstr>
      <vt:lpstr>The Basics of Coding:  Calculation</vt:lpstr>
      <vt:lpstr>The Basics of Coding:  Functions</vt:lpstr>
      <vt:lpstr>Putting Functions to Work</vt:lpstr>
      <vt:lpstr>The Basics of Coding:  Objects</vt:lpstr>
      <vt:lpstr>Checking the contents of an object</vt:lpstr>
      <vt:lpstr>Checking the contents of an object</vt:lpstr>
      <vt:lpstr>Bending objects to your will</vt:lpstr>
      <vt:lpstr>Dataframes:  Beyond the Vector</vt:lpstr>
      <vt:lpstr>PowerPoint Presentation</vt:lpstr>
      <vt:lpstr>Your Turn #3 </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642</cp:revision>
  <cp:lastPrinted>2019-02-19T22:36:37Z</cp:lastPrinted>
  <dcterms:created xsi:type="dcterms:W3CDTF">2018-02-01T22:00:01Z</dcterms:created>
  <dcterms:modified xsi:type="dcterms:W3CDTF">2024-11-20T20:27:48Z</dcterms:modified>
</cp:coreProperties>
</file>